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2"/>
  </p:notes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5" d="100"/>
          <a:sy n="65" d="100"/>
        </p:scale>
        <p:origin x="-576" y="-114"/>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fr-CA"/>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C33AEBA-4A5F-4A0E-91FC-7A07706CF4E0}" type="datetimeFigureOut">
              <a:rPr lang="fr-CA" smtClean="0"/>
              <a:pPr/>
              <a:t>2014-04-24</a:t>
            </a:fld>
            <a:endParaRPr lang="fr-C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fr-C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r-CA"/>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fr-CA"/>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8A40A2E-5882-47FC-AE43-375D263EC922}" type="slidenum">
              <a:rPr lang="fr-CA" smtClean="0"/>
              <a:pPr/>
              <a:t>‹#›</a:t>
            </a:fld>
            <a:endParaRPr lang="fr-CA"/>
          </a:p>
        </p:txBody>
      </p:sp>
    </p:spTree>
    <p:extLst>
      <p:ext uri="{BB962C8B-B14F-4D97-AF65-F5344CB8AC3E}">
        <p14:creationId xmlns:p14="http://schemas.microsoft.com/office/powerpoint/2010/main" xmlns="" val="405753727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1</a:t>
            </a:fld>
            <a:endParaRPr lang="fr-CA"/>
          </a:p>
        </p:txBody>
      </p:sp>
    </p:spTree>
    <p:extLst>
      <p:ext uri="{BB962C8B-B14F-4D97-AF65-F5344CB8AC3E}">
        <p14:creationId xmlns:p14="http://schemas.microsoft.com/office/powerpoint/2010/main" xmlns="" val="408658752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10</a:t>
            </a:fld>
            <a:endParaRPr lang="fr-CA"/>
          </a:p>
        </p:txBody>
      </p:sp>
    </p:spTree>
    <p:extLst>
      <p:ext uri="{BB962C8B-B14F-4D97-AF65-F5344CB8AC3E}">
        <p14:creationId xmlns:p14="http://schemas.microsoft.com/office/powerpoint/2010/main" xmlns="" val="216802928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2</a:t>
            </a:fld>
            <a:endParaRPr lang="fr-CA"/>
          </a:p>
        </p:txBody>
      </p:sp>
    </p:spTree>
    <p:extLst>
      <p:ext uri="{BB962C8B-B14F-4D97-AF65-F5344CB8AC3E}">
        <p14:creationId xmlns:p14="http://schemas.microsoft.com/office/powerpoint/2010/main" xmlns="" val="295024404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3</a:t>
            </a:fld>
            <a:endParaRPr lang="fr-CA"/>
          </a:p>
        </p:txBody>
      </p:sp>
    </p:spTree>
    <p:extLst>
      <p:ext uri="{BB962C8B-B14F-4D97-AF65-F5344CB8AC3E}">
        <p14:creationId xmlns:p14="http://schemas.microsoft.com/office/powerpoint/2010/main" xmlns="" val="119449256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4</a:t>
            </a:fld>
            <a:endParaRPr lang="fr-CA"/>
          </a:p>
        </p:txBody>
      </p:sp>
    </p:spTree>
    <p:extLst>
      <p:ext uri="{BB962C8B-B14F-4D97-AF65-F5344CB8AC3E}">
        <p14:creationId xmlns:p14="http://schemas.microsoft.com/office/powerpoint/2010/main" xmlns="" val="374871625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5</a:t>
            </a:fld>
            <a:endParaRPr lang="fr-CA"/>
          </a:p>
        </p:txBody>
      </p:sp>
    </p:spTree>
    <p:extLst>
      <p:ext uri="{BB962C8B-B14F-4D97-AF65-F5344CB8AC3E}">
        <p14:creationId xmlns:p14="http://schemas.microsoft.com/office/powerpoint/2010/main" xmlns="" val="184764834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6</a:t>
            </a:fld>
            <a:endParaRPr lang="fr-CA"/>
          </a:p>
        </p:txBody>
      </p:sp>
    </p:spTree>
    <p:extLst>
      <p:ext uri="{BB962C8B-B14F-4D97-AF65-F5344CB8AC3E}">
        <p14:creationId xmlns:p14="http://schemas.microsoft.com/office/powerpoint/2010/main" xmlns="" val="225274901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7</a:t>
            </a:fld>
            <a:endParaRPr lang="fr-CA"/>
          </a:p>
        </p:txBody>
      </p:sp>
    </p:spTree>
    <p:extLst>
      <p:ext uri="{BB962C8B-B14F-4D97-AF65-F5344CB8AC3E}">
        <p14:creationId xmlns:p14="http://schemas.microsoft.com/office/powerpoint/2010/main" xmlns="" val="225274901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8</a:t>
            </a:fld>
            <a:endParaRPr lang="fr-CA"/>
          </a:p>
        </p:txBody>
      </p:sp>
    </p:spTree>
    <p:extLst>
      <p:ext uri="{BB962C8B-B14F-4D97-AF65-F5344CB8AC3E}">
        <p14:creationId xmlns:p14="http://schemas.microsoft.com/office/powerpoint/2010/main" xmlns="" val="305458126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r-CA"/>
          </a:p>
        </p:txBody>
      </p:sp>
      <p:sp>
        <p:nvSpPr>
          <p:cNvPr id="4" name="Slide Number Placeholder 3"/>
          <p:cNvSpPr>
            <a:spLocks noGrp="1"/>
          </p:cNvSpPr>
          <p:nvPr>
            <p:ph type="sldNum" sz="quarter" idx="10"/>
          </p:nvPr>
        </p:nvSpPr>
        <p:spPr/>
        <p:txBody>
          <a:bodyPr/>
          <a:lstStyle/>
          <a:p>
            <a:fld id="{D8A40A2E-5882-47FC-AE43-375D263EC922}" type="slidenum">
              <a:rPr lang="fr-CA" smtClean="0"/>
              <a:pPr/>
              <a:t>9</a:t>
            </a:fld>
            <a:endParaRPr lang="fr-CA"/>
          </a:p>
        </p:txBody>
      </p:sp>
    </p:spTree>
    <p:extLst>
      <p:ext uri="{BB962C8B-B14F-4D97-AF65-F5344CB8AC3E}">
        <p14:creationId xmlns:p14="http://schemas.microsoft.com/office/powerpoint/2010/main" xmlns="" val="28410679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ight Triangle 6"/>
          <p:cNvSpPr/>
          <p:nvPr/>
        </p:nvSpPr>
        <p:spPr>
          <a:xfrm>
            <a:off x="0" y="2647950"/>
            <a:ext cx="3571875" cy="421005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reeform 7"/>
          <p:cNvSpPr/>
          <p:nvPr/>
        </p:nvSpPr>
        <p:spPr>
          <a:xfrm>
            <a:off x="-2380" y="-925"/>
            <a:ext cx="9146380" cy="6858925"/>
          </a:xfrm>
          <a:custGeom>
            <a:avLst/>
            <a:gdLst>
              <a:gd name="connsiteX0" fmla="*/ 0 w 3350419"/>
              <a:gd name="connsiteY0" fmla="*/ 2081213 h 2083594"/>
              <a:gd name="connsiteX1" fmla="*/ 3031331 w 3350419"/>
              <a:gd name="connsiteY1" fmla="*/ 0 h 2083594"/>
              <a:gd name="connsiteX2" fmla="*/ 3350419 w 3350419"/>
              <a:gd name="connsiteY2" fmla="*/ 80963 h 2083594"/>
              <a:gd name="connsiteX3" fmla="*/ 3350419 w 3350419"/>
              <a:gd name="connsiteY3" fmla="*/ 2083594 h 2083594"/>
              <a:gd name="connsiteX4" fmla="*/ 0 w 3350419"/>
              <a:gd name="connsiteY4" fmla="*/ 2081213 h 2083594"/>
              <a:gd name="connsiteX0" fmla="*/ 0 w 3112294"/>
              <a:gd name="connsiteY0" fmla="*/ 2019301 h 2083594"/>
              <a:gd name="connsiteX1" fmla="*/ 2793206 w 3112294"/>
              <a:gd name="connsiteY1" fmla="*/ 0 h 2083594"/>
              <a:gd name="connsiteX2" fmla="*/ 3112294 w 3112294"/>
              <a:gd name="connsiteY2" fmla="*/ 80963 h 2083594"/>
              <a:gd name="connsiteX3" fmla="*/ 3112294 w 3112294"/>
              <a:gd name="connsiteY3" fmla="*/ 2083594 h 2083594"/>
              <a:gd name="connsiteX4" fmla="*/ 0 w 3112294"/>
              <a:gd name="connsiteY4" fmla="*/ 2019301 h 2083594"/>
              <a:gd name="connsiteX0" fmla="*/ 0 w 3345656"/>
              <a:gd name="connsiteY0" fmla="*/ 2097882 h 2097882"/>
              <a:gd name="connsiteX1" fmla="*/ 3026568 w 3345656"/>
              <a:gd name="connsiteY1" fmla="*/ 0 h 2097882"/>
              <a:gd name="connsiteX2" fmla="*/ 3345656 w 3345656"/>
              <a:gd name="connsiteY2" fmla="*/ 80963 h 2097882"/>
              <a:gd name="connsiteX3" fmla="*/ 3345656 w 3345656"/>
              <a:gd name="connsiteY3" fmla="*/ 2083594 h 2097882"/>
              <a:gd name="connsiteX4" fmla="*/ 0 w 3345656"/>
              <a:gd name="connsiteY4" fmla="*/ 2097882 h 2097882"/>
              <a:gd name="connsiteX0" fmla="*/ 0 w 2800350"/>
              <a:gd name="connsiteY0" fmla="*/ 1935957 h 2083594"/>
              <a:gd name="connsiteX1" fmla="*/ 2481262 w 2800350"/>
              <a:gd name="connsiteY1" fmla="*/ 0 h 2083594"/>
              <a:gd name="connsiteX2" fmla="*/ 2800350 w 2800350"/>
              <a:gd name="connsiteY2" fmla="*/ 80963 h 2083594"/>
              <a:gd name="connsiteX3" fmla="*/ 2800350 w 2800350"/>
              <a:gd name="connsiteY3" fmla="*/ 2083594 h 2083594"/>
              <a:gd name="connsiteX4" fmla="*/ 0 w 2800350"/>
              <a:gd name="connsiteY4" fmla="*/ 1935957 h 2083594"/>
              <a:gd name="connsiteX0" fmla="*/ 0 w 3352800"/>
              <a:gd name="connsiteY0" fmla="*/ 2083594 h 2083594"/>
              <a:gd name="connsiteX1" fmla="*/ 3033712 w 3352800"/>
              <a:gd name="connsiteY1" fmla="*/ 0 h 2083594"/>
              <a:gd name="connsiteX2" fmla="*/ 3352800 w 3352800"/>
              <a:gd name="connsiteY2" fmla="*/ 80963 h 2083594"/>
              <a:gd name="connsiteX3" fmla="*/ 3352800 w 3352800"/>
              <a:gd name="connsiteY3" fmla="*/ 2083594 h 2083594"/>
              <a:gd name="connsiteX4" fmla="*/ 0 w 3352800"/>
              <a:gd name="connsiteY4" fmla="*/ 2083594 h 2083594"/>
              <a:gd name="connsiteX0" fmla="*/ 0 w 3352800"/>
              <a:gd name="connsiteY0" fmla="*/ 2002631 h 2002631"/>
              <a:gd name="connsiteX1" fmla="*/ 3033712 w 3352800"/>
              <a:gd name="connsiteY1" fmla="*/ 15716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988469 w 3352800"/>
              <a:gd name="connsiteY1" fmla="*/ 59530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3966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45314 w 3352800"/>
              <a:gd name="connsiteY1" fmla="*/ 1224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4839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75865 w 3352800"/>
              <a:gd name="connsiteY1" fmla="*/ 8178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901 h 2002901"/>
              <a:gd name="connsiteX1" fmla="*/ 2836585 w 3352800"/>
              <a:gd name="connsiteY1" fmla="*/ 0 h 2002901"/>
              <a:gd name="connsiteX2" fmla="*/ 3352800 w 3352800"/>
              <a:gd name="connsiteY2" fmla="*/ 270 h 2002901"/>
              <a:gd name="connsiteX3" fmla="*/ 3352800 w 3352800"/>
              <a:gd name="connsiteY3" fmla="*/ 2002901 h 2002901"/>
              <a:gd name="connsiteX4" fmla="*/ 0 w 3352800"/>
              <a:gd name="connsiteY4" fmla="*/ 2002901 h 200290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52800" h="2002901">
                <a:moveTo>
                  <a:pt x="0" y="2002901"/>
                </a:moveTo>
                <a:lnTo>
                  <a:pt x="2836585" y="0"/>
                </a:lnTo>
                <a:lnTo>
                  <a:pt x="3352800" y="270"/>
                </a:lnTo>
                <a:lnTo>
                  <a:pt x="3352800" y="2002901"/>
                </a:lnTo>
                <a:lnTo>
                  <a:pt x="0" y="2002901"/>
                </a:lnTo>
                <a:close/>
              </a:path>
            </a:pathLst>
          </a:cu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rot="19140000">
            <a:off x="817112" y="1730403"/>
            <a:ext cx="5648623" cy="1204306"/>
          </a:xfrm>
        </p:spPr>
        <p:txBody>
          <a:bodyPr bIns="9144" anchor="b"/>
          <a:lstStyle>
            <a:lvl1pPr>
              <a:defRPr sz="3200"/>
            </a:lvl1pPr>
          </a:lstStyle>
          <a:p>
            <a:r>
              <a:rPr lang="en-US" smtClean="0"/>
              <a:t>Click to edit Master title style</a:t>
            </a:r>
            <a:endParaRPr lang="en-US" dirty="0"/>
          </a:p>
        </p:txBody>
      </p:sp>
      <p:sp>
        <p:nvSpPr>
          <p:cNvPr id="3" name="Subtitle 2"/>
          <p:cNvSpPr>
            <a:spLocks noGrp="1"/>
          </p:cNvSpPr>
          <p:nvPr>
            <p:ph type="subTitle" idx="1"/>
          </p:nvPr>
        </p:nvSpPr>
        <p:spPr>
          <a:xfrm rot="19140000">
            <a:off x="1212277" y="2470925"/>
            <a:ext cx="6511131" cy="329259"/>
          </a:xfrm>
        </p:spPr>
        <p:txBody>
          <a:bodyPr tIns="9144">
            <a:normAutofit/>
          </a:bodyPr>
          <a:lstStyle>
            <a:lvl1pPr marL="0" indent="0" algn="l">
              <a:buNone/>
              <a:defRPr kumimoji="0" lang="en-US" sz="1400" b="0" i="0" u="none" strike="noStrike" kern="1200" cap="all" spc="400" normalizeH="0" baseline="0" noProof="0" dirty="0" smtClean="0">
                <a:ln>
                  <a:noFill/>
                </a:ln>
                <a:solidFill>
                  <a:schemeClr val="tx1"/>
                </a:solidFill>
                <a:effectLst/>
                <a:uLnTx/>
                <a:uFillTx/>
                <a:latin typeface="+mn-lt"/>
                <a:ea typeface="+mj-ea"/>
                <a:cs typeface="Tunga" pitchFamily="2"/>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marL="0" marR="0" lvl="0" indent="0" algn="l" defTabSz="914400" rtl="0" eaLnBrk="1" fontAlgn="auto" latinLnBrk="0" hangingPunct="1">
              <a:lnSpc>
                <a:spcPct val="100000"/>
              </a:lnSpc>
              <a:spcBef>
                <a:spcPts val="0"/>
              </a:spcBef>
              <a:spcAft>
                <a:spcPts val="0"/>
              </a:spcAft>
              <a:buClr>
                <a:schemeClr val="accent1"/>
              </a:buClr>
              <a:buSzPct val="100000"/>
              <a:buFont typeface="Arial" pitchFamily="34" charset="0"/>
              <a:buNone/>
              <a:tabLst/>
              <a:defRPr/>
            </a:pPr>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24351BE1-74E6-4479-9A8C-8AAEBBCB70B1}" type="datetime1">
              <a:rPr lang="fr-CA" smtClean="0"/>
              <a:pPr/>
              <a:t>2014-04-24</a:t>
            </a:fld>
            <a:endParaRPr lang="fr-CA"/>
          </a:p>
        </p:txBody>
      </p:sp>
      <p:sp>
        <p:nvSpPr>
          <p:cNvPr id="5" name="Footer Placeholder 4"/>
          <p:cNvSpPr>
            <a:spLocks noGrp="1"/>
          </p:cNvSpPr>
          <p:nvPr>
            <p:ph type="ftr" sz="quarter" idx="11"/>
          </p:nvPr>
        </p:nvSpPr>
        <p:spPr/>
        <p:txBody>
          <a:bodyPr/>
          <a:lstStyle/>
          <a:p>
            <a:r>
              <a:rPr lang="fr-CA" smtClean="0"/>
              <a:t>Dr. Gaston NK Mabaya, P.Eng.</a:t>
            </a:r>
            <a:endParaRPr lang="fr-CA"/>
          </a:p>
        </p:txBody>
      </p:sp>
      <p:sp>
        <p:nvSpPr>
          <p:cNvPr id="6" name="Slide Number Placeholder 5"/>
          <p:cNvSpPr>
            <a:spLocks noGrp="1"/>
          </p:cNvSpPr>
          <p:nvPr>
            <p:ph type="sldNum" sz="quarter" idx="12"/>
          </p:nvPr>
        </p:nvSpPr>
        <p:spPr/>
        <p:txBody>
          <a:bodyPr/>
          <a:lstStyle/>
          <a:p>
            <a:fld id="{ACA9377C-8F9E-4BB7-8A5C-DFFD8C3E7B01}" type="slidenum">
              <a:rPr lang="fr-CA" smtClean="0"/>
              <a:pPr/>
              <a:t>‹#›</a:t>
            </a:fld>
            <a:endParaRPr lang="fr-C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A1F587C-5936-456C-954C-357976D0F439}" type="datetime1">
              <a:rPr lang="fr-CA" smtClean="0"/>
              <a:pPr/>
              <a:t>2014-04-24</a:t>
            </a:fld>
            <a:endParaRPr lang="fr-CA"/>
          </a:p>
        </p:txBody>
      </p:sp>
      <p:sp>
        <p:nvSpPr>
          <p:cNvPr id="5" name="Footer Placeholder 4"/>
          <p:cNvSpPr>
            <a:spLocks noGrp="1"/>
          </p:cNvSpPr>
          <p:nvPr>
            <p:ph type="ftr" sz="quarter" idx="11"/>
          </p:nvPr>
        </p:nvSpPr>
        <p:spPr/>
        <p:txBody>
          <a:bodyPr/>
          <a:lstStyle/>
          <a:p>
            <a:r>
              <a:rPr lang="fr-CA" smtClean="0"/>
              <a:t>Dr. Gaston NK Mabaya, P.Eng.</a:t>
            </a:r>
            <a:endParaRPr lang="fr-CA"/>
          </a:p>
        </p:txBody>
      </p:sp>
      <p:sp>
        <p:nvSpPr>
          <p:cNvPr id="6" name="Slide Number Placeholder 5"/>
          <p:cNvSpPr>
            <a:spLocks noGrp="1"/>
          </p:cNvSpPr>
          <p:nvPr>
            <p:ph type="sldNum" sz="quarter" idx="12"/>
          </p:nvPr>
        </p:nvSpPr>
        <p:spPr/>
        <p:txBody>
          <a:bodyPr/>
          <a:lstStyle/>
          <a:p>
            <a:fld id="{ACA9377C-8F9E-4BB7-8A5C-DFFD8C3E7B01}" type="slidenum">
              <a:rPr lang="fr-CA" smtClean="0"/>
              <a:pPr/>
              <a:t>‹#›</a:t>
            </a:fld>
            <a:endParaRPr lang="fr-C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9"/>
            <a:ext cx="2057400" cy="4678362"/>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9"/>
            <a:ext cx="6019800" cy="467836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E119270-6325-4ED0-B126-45D27297506D}" type="datetime1">
              <a:rPr lang="fr-CA" smtClean="0"/>
              <a:pPr/>
              <a:t>2014-04-24</a:t>
            </a:fld>
            <a:endParaRPr lang="fr-CA"/>
          </a:p>
        </p:txBody>
      </p:sp>
      <p:sp>
        <p:nvSpPr>
          <p:cNvPr id="5" name="Footer Placeholder 4"/>
          <p:cNvSpPr>
            <a:spLocks noGrp="1"/>
          </p:cNvSpPr>
          <p:nvPr>
            <p:ph type="ftr" sz="quarter" idx="11"/>
          </p:nvPr>
        </p:nvSpPr>
        <p:spPr/>
        <p:txBody>
          <a:bodyPr/>
          <a:lstStyle/>
          <a:p>
            <a:r>
              <a:rPr lang="fr-CA" smtClean="0"/>
              <a:t>Dr. Gaston NK Mabaya, P.Eng.</a:t>
            </a:r>
            <a:endParaRPr lang="fr-CA"/>
          </a:p>
        </p:txBody>
      </p:sp>
      <p:sp>
        <p:nvSpPr>
          <p:cNvPr id="6" name="Slide Number Placeholder 5"/>
          <p:cNvSpPr>
            <a:spLocks noGrp="1"/>
          </p:cNvSpPr>
          <p:nvPr>
            <p:ph type="sldNum" sz="quarter" idx="12"/>
          </p:nvPr>
        </p:nvSpPr>
        <p:spPr/>
        <p:txBody>
          <a:bodyPr/>
          <a:lstStyle/>
          <a:p>
            <a:fld id="{ACA9377C-8F9E-4BB7-8A5C-DFFD8C3E7B01}" type="slidenum">
              <a:rPr lang="fr-CA" smtClean="0"/>
              <a:pPr/>
              <a:t>‹#›</a:t>
            </a:fld>
            <a:endParaRPr lang="fr-C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090D2705-E629-439C-99E5-CC9EBC223FDE}" type="datetime1">
              <a:rPr lang="fr-CA" smtClean="0"/>
              <a:pPr/>
              <a:t>2014-04-24</a:t>
            </a:fld>
            <a:endParaRPr lang="fr-CA"/>
          </a:p>
        </p:txBody>
      </p:sp>
      <p:sp>
        <p:nvSpPr>
          <p:cNvPr id="5" name="Footer Placeholder 4"/>
          <p:cNvSpPr>
            <a:spLocks noGrp="1"/>
          </p:cNvSpPr>
          <p:nvPr>
            <p:ph type="ftr" sz="quarter" idx="11"/>
          </p:nvPr>
        </p:nvSpPr>
        <p:spPr/>
        <p:txBody>
          <a:bodyPr/>
          <a:lstStyle/>
          <a:p>
            <a:r>
              <a:rPr lang="fr-CA" smtClean="0"/>
              <a:t>Dr. Gaston NK Mabaya, P.Eng.</a:t>
            </a:r>
            <a:endParaRPr lang="fr-CA"/>
          </a:p>
        </p:txBody>
      </p:sp>
      <p:sp>
        <p:nvSpPr>
          <p:cNvPr id="6" name="Slide Number Placeholder 5"/>
          <p:cNvSpPr>
            <a:spLocks noGrp="1"/>
          </p:cNvSpPr>
          <p:nvPr>
            <p:ph type="sldNum" sz="quarter" idx="12"/>
          </p:nvPr>
        </p:nvSpPr>
        <p:spPr/>
        <p:txBody>
          <a:bodyPr/>
          <a:lstStyle/>
          <a:p>
            <a:fld id="{ACA9377C-8F9E-4BB7-8A5C-DFFD8C3E7B01}" type="slidenum">
              <a:rPr lang="fr-CA" smtClean="0"/>
              <a:pPr/>
              <a:t>‹#›</a:t>
            </a:fld>
            <a:endParaRPr lang="fr-C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8" name="Freeform 7"/>
          <p:cNvSpPr/>
          <p:nvPr/>
        </p:nvSpPr>
        <p:spPr>
          <a:xfrm>
            <a:off x="-2380" y="-925"/>
            <a:ext cx="9146380" cy="6858925"/>
          </a:xfrm>
          <a:custGeom>
            <a:avLst/>
            <a:gdLst>
              <a:gd name="connsiteX0" fmla="*/ 0 w 3350419"/>
              <a:gd name="connsiteY0" fmla="*/ 2081213 h 2083594"/>
              <a:gd name="connsiteX1" fmla="*/ 3031331 w 3350419"/>
              <a:gd name="connsiteY1" fmla="*/ 0 h 2083594"/>
              <a:gd name="connsiteX2" fmla="*/ 3350419 w 3350419"/>
              <a:gd name="connsiteY2" fmla="*/ 80963 h 2083594"/>
              <a:gd name="connsiteX3" fmla="*/ 3350419 w 3350419"/>
              <a:gd name="connsiteY3" fmla="*/ 2083594 h 2083594"/>
              <a:gd name="connsiteX4" fmla="*/ 0 w 3350419"/>
              <a:gd name="connsiteY4" fmla="*/ 2081213 h 2083594"/>
              <a:gd name="connsiteX0" fmla="*/ 0 w 3112294"/>
              <a:gd name="connsiteY0" fmla="*/ 2019301 h 2083594"/>
              <a:gd name="connsiteX1" fmla="*/ 2793206 w 3112294"/>
              <a:gd name="connsiteY1" fmla="*/ 0 h 2083594"/>
              <a:gd name="connsiteX2" fmla="*/ 3112294 w 3112294"/>
              <a:gd name="connsiteY2" fmla="*/ 80963 h 2083594"/>
              <a:gd name="connsiteX3" fmla="*/ 3112294 w 3112294"/>
              <a:gd name="connsiteY3" fmla="*/ 2083594 h 2083594"/>
              <a:gd name="connsiteX4" fmla="*/ 0 w 3112294"/>
              <a:gd name="connsiteY4" fmla="*/ 2019301 h 2083594"/>
              <a:gd name="connsiteX0" fmla="*/ 0 w 3345656"/>
              <a:gd name="connsiteY0" fmla="*/ 2097882 h 2097882"/>
              <a:gd name="connsiteX1" fmla="*/ 3026568 w 3345656"/>
              <a:gd name="connsiteY1" fmla="*/ 0 h 2097882"/>
              <a:gd name="connsiteX2" fmla="*/ 3345656 w 3345656"/>
              <a:gd name="connsiteY2" fmla="*/ 80963 h 2097882"/>
              <a:gd name="connsiteX3" fmla="*/ 3345656 w 3345656"/>
              <a:gd name="connsiteY3" fmla="*/ 2083594 h 2097882"/>
              <a:gd name="connsiteX4" fmla="*/ 0 w 3345656"/>
              <a:gd name="connsiteY4" fmla="*/ 2097882 h 2097882"/>
              <a:gd name="connsiteX0" fmla="*/ 0 w 2800350"/>
              <a:gd name="connsiteY0" fmla="*/ 1935957 h 2083594"/>
              <a:gd name="connsiteX1" fmla="*/ 2481262 w 2800350"/>
              <a:gd name="connsiteY1" fmla="*/ 0 h 2083594"/>
              <a:gd name="connsiteX2" fmla="*/ 2800350 w 2800350"/>
              <a:gd name="connsiteY2" fmla="*/ 80963 h 2083594"/>
              <a:gd name="connsiteX3" fmla="*/ 2800350 w 2800350"/>
              <a:gd name="connsiteY3" fmla="*/ 2083594 h 2083594"/>
              <a:gd name="connsiteX4" fmla="*/ 0 w 2800350"/>
              <a:gd name="connsiteY4" fmla="*/ 1935957 h 2083594"/>
              <a:gd name="connsiteX0" fmla="*/ 0 w 3352800"/>
              <a:gd name="connsiteY0" fmla="*/ 2083594 h 2083594"/>
              <a:gd name="connsiteX1" fmla="*/ 3033712 w 3352800"/>
              <a:gd name="connsiteY1" fmla="*/ 0 h 2083594"/>
              <a:gd name="connsiteX2" fmla="*/ 3352800 w 3352800"/>
              <a:gd name="connsiteY2" fmla="*/ 80963 h 2083594"/>
              <a:gd name="connsiteX3" fmla="*/ 3352800 w 3352800"/>
              <a:gd name="connsiteY3" fmla="*/ 2083594 h 2083594"/>
              <a:gd name="connsiteX4" fmla="*/ 0 w 3352800"/>
              <a:gd name="connsiteY4" fmla="*/ 2083594 h 2083594"/>
              <a:gd name="connsiteX0" fmla="*/ 0 w 3352800"/>
              <a:gd name="connsiteY0" fmla="*/ 2002631 h 2002631"/>
              <a:gd name="connsiteX1" fmla="*/ 3033712 w 3352800"/>
              <a:gd name="connsiteY1" fmla="*/ 15716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988469 w 3352800"/>
              <a:gd name="connsiteY1" fmla="*/ 59530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3966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45314 w 3352800"/>
              <a:gd name="connsiteY1" fmla="*/ 1224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4839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75865 w 3352800"/>
              <a:gd name="connsiteY1" fmla="*/ 8178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901 h 2002901"/>
              <a:gd name="connsiteX1" fmla="*/ 2836585 w 3352800"/>
              <a:gd name="connsiteY1" fmla="*/ 0 h 2002901"/>
              <a:gd name="connsiteX2" fmla="*/ 3352800 w 3352800"/>
              <a:gd name="connsiteY2" fmla="*/ 270 h 2002901"/>
              <a:gd name="connsiteX3" fmla="*/ 3352800 w 3352800"/>
              <a:gd name="connsiteY3" fmla="*/ 2002901 h 2002901"/>
              <a:gd name="connsiteX4" fmla="*/ 0 w 3352800"/>
              <a:gd name="connsiteY4" fmla="*/ 2002901 h 200290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52800" h="2002901">
                <a:moveTo>
                  <a:pt x="0" y="2002901"/>
                </a:moveTo>
                <a:lnTo>
                  <a:pt x="2836585" y="0"/>
                </a:lnTo>
                <a:lnTo>
                  <a:pt x="3352800" y="270"/>
                </a:lnTo>
                <a:lnTo>
                  <a:pt x="3352800" y="2002901"/>
                </a:lnTo>
                <a:lnTo>
                  <a:pt x="0" y="2002901"/>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ight Triangle 6"/>
          <p:cNvSpPr/>
          <p:nvPr/>
        </p:nvSpPr>
        <p:spPr>
          <a:xfrm>
            <a:off x="0" y="2647950"/>
            <a:ext cx="3571875" cy="4210050"/>
          </a:xfrm>
          <a:prstGeom prst="rtTriangle">
            <a:avLst/>
          </a:pr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rot="19140000">
            <a:off x="819399" y="1726737"/>
            <a:ext cx="5650992" cy="1207509"/>
          </a:xfrm>
        </p:spPr>
        <p:txBody>
          <a:bodyPr bIns="9144" anchor="b"/>
          <a:lstStyle>
            <a:lvl1pPr algn="l">
              <a:defRPr kumimoji="0" lang="en-US" sz="3200" b="0" i="0" u="none" strike="noStrike" kern="1200" cap="all" spc="0" normalizeH="0" baseline="0" noProof="0" dirty="0" smtClean="0">
                <a:ln>
                  <a:noFill/>
                </a:ln>
                <a:solidFill>
                  <a:schemeClr val="tx1"/>
                </a:solidFill>
                <a:effectLst/>
                <a:uLnTx/>
                <a:uFillTx/>
                <a:latin typeface="+mj-lt"/>
                <a:ea typeface="+mj-ea"/>
                <a:cs typeface="+mj-cs"/>
              </a:defRPr>
            </a:lvl1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title style</a:t>
            </a:r>
            <a:endParaRPr lang="en-US" dirty="0"/>
          </a:p>
        </p:txBody>
      </p:sp>
      <p:sp>
        <p:nvSpPr>
          <p:cNvPr id="3" name="Text Placeholder 2"/>
          <p:cNvSpPr>
            <a:spLocks noGrp="1"/>
          </p:cNvSpPr>
          <p:nvPr>
            <p:ph type="body" idx="1"/>
          </p:nvPr>
        </p:nvSpPr>
        <p:spPr>
          <a:xfrm rot="19140000">
            <a:off x="1216152" y="2468304"/>
            <a:ext cx="6510528" cy="329184"/>
          </a:xfrm>
        </p:spPr>
        <p:txBody>
          <a:bodyPr anchor="t">
            <a:normAutofit/>
          </a:bodyPr>
          <a:lstStyle>
            <a:lvl1pPr marL="0" indent="0">
              <a:buNone/>
              <a:defRPr kumimoji="0" lang="en-US" sz="1400" b="0" i="0" u="none" strike="noStrike" kern="1200" cap="all" spc="400" normalizeH="0" baseline="0" noProof="0" dirty="0" smtClean="0">
                <a:ln>
                  <a:noFill/>
                </a:ln>
                <a:solidFill>
                  <a:schemeClr val="tx1"/>
                </a:solidFill>
                <a:effectLst/>
                <a:uLnTx/>
                <a:uFillTx/>
                <a:latin typeface="+mn-lt"/>
                <a:ea typeface="+mj-ea"/>
                <a:cs typeface="Tunga" pitchFamily="2"/>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marL="0" marR="0" lvl="0" indent="0" algn="l" defTabSz="914400" rtl="0" eaLnBrk="1" fontAlgn="auto" latinLnBrk="0" hangingPunct="1">
              <a:lnSpc>
                <a:spcPct val="100000"/>
              </a:lnSpc>
              <a:spcBef>
                <a:spcPts val="0"/>
              </a:spcBef>
              <a:spcAft>
                <a:spcPts val="0"/>
              </a:spcAft>
              <a:buClr>
                <a:schemeClr val="accent1"/>
              </a:buClr>
              <a:buSzPct val="100000"/>
              <a:buFont typeface="Arial" pitchFamily="34" charset="0"/>
              <a:buNone/>
              <a:tabLst/>
              <a:defRPr/>
            </a:pPr>
            <a:r>
              <a:rPr lang="en-US" smtClean="0"/>
              <a:t>Click to edit Master text styles</a:t>
            </a:r>
          </a:p>
        </p:txBody>
      </p:sp>
      <p:sp>
        <p:nvSpPr>
          <p:cNvPr id="4" name="Date Placeholder 3"/>
          <p:cNvSpPr>
            <a:spLocks noGrp="1"/>
          </p:cNvSpPr>
          <p:nvPr>
            <p:ph type="dt" sz="half" idx="10"/>
          </p:nvPr>
        </p:nvSpPr>
        <p:spPr/>
        <p:txBody>
          <a:bodyPr/>
          <a:lstStyle/>
          <a:p>
            <a:fld id="{FF73D6E5-04BF-4029-BC8D-0A6546F6CAB2}" type="datetime1">
              <a:rPr lang="fr-CA" smtClean="0"/>
              <a:pPr/>
              <a:t>2014-04-24</a:t>
            </a:fld>
            <a:endParaRPr lang="fr-CA"/>
          </a:p>
        </p:txBody>
      </p:sp>
      <p:sp>
        <p:nvSpPr>
          <p:cNvPr id="5" name="Footer Placeholder 4"/>
          <p:cNvSpPr>
            <a:spLocks noGrp="1"/>
          </p:cNvSpPr>
          <p:nvPr>
            <p:ph type="ftr" sz="quarter" idx="11"/>
          </p:nvPr>
        </p:nvSpPr>
        <p:spPr/>
        <p:txBody>
          <a:bodyPr/>
          <a:lstStyle/>
          <a:p>
            <a:r>
              <a:rPr lang="fr-CA" smtClean="0"/>
              <a:t>Dr. Gaston NK Mabaya, P.Eng.</a:t>
            </a:r>
            <a:endParaRPr lang="fr-CA"/>
          </a:p>
        </p:txBody>
      </p:sp>
      <p:sp>
        <p:nvSpPr>
          <p:cNvPr id="6" name="Slide Number Placeholder 5"/>
          <p:cNvSpPr>
            <a:spLocks noGrp="1"/>
          </p:cNvSpPr>
          <p:nvPr>
            <p:ph type="sldNum" sz="quarter" idx="12"/>
          </p:nvPr>
        </p:nvSpPr>
        <p:spPr/>
        <p:txBody>
          <a:bodyPr/>
          <a:lstStyle/>
          <a:p>
            <a:fld id="{ACA9377C-8F9E-4BB7-8A5C-DFFD8C3E7B01}" type="slidenum">
              <a:rPr lang="fr-CA" smtClean="0"/>
              <a:pPr/>
              <a:t>‹#›</a:t>
            </a:fld>
            <a:endParaRPr lang="fr-C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822960" y="1097280"/>
            <a:ext cx="3200400" cy="371246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700016" y="1097280"/>
            <a:ext cx="3200400" cy="371246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8C104AC2-AD3E-4516-A883-353973845847}" type="datetime1">
              <a:rPr lang="fr-CA" smtClean="0"/>
              <a:pPr/>
              <a:t>2014-04-24</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
        <p:nvSpPr>
          <p:cNvPr id="7" name="Slide Number Placeholder 6"/>
          <p:cNvSpPr>
            <a:spLocks noGrp="1"/>
          </p:cNvSpPr>
          <p:nvPr>
            <p:ph type="sldNum" sz="quarter" idx="12"/>
          </p:nvPr>
        </p:nvSpPr>
        <p:spPr/>
        <p:txBody>
          <a:bodyPr/>
          <a:lstStyle/>
          <a:p>
            <a:fld id="{ACA9377C-8F9E-4BB7-8A5C-DFFD8C3E7B01}" type="slidenum">
              <a:rPr lang="fr-CA" smtClean="0"/>
              <a:pPr/>
              <a:t>‹#›</a:t>
            </a:fld>
            <a:endParaRPr lang="fr-CA"/>
          </a:p>
        </p:txBody>
      </p:sp>
      <p:sp>
        <p:nvSpPr>
          <p:cNvPr id="8" name="Title 7"/>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822960" y="1097280"/>
            <a:ext cx="3200400" cy="548640"/>
          </a:xfrm>
        </p:spPr>
        <p:txBody>
          <a:bodyPr anchor="b">
            <a:normAutofit/>
          </a:bodyPr>
          <a:lstStyle>
            <a:lvl1pPr marL="0" indent="0">
              <a:buNone/>
              <a:defRPr lang="en-US" sz="1400" b="0" kern="1200" cap="all" spc="400" baseline="0" dirty="0" smtClean="0">
                <a:solidFill>
                  <a:schemeClr val="tx1"/>
                </a:solidFill>
                <a:latin typeface="+mn-lt"/>
                <a:ea typeface="+mj-ea"/>
                <a:cs typeface="Tunga" pitchFamily="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100000"/>
              </a:lnSpc>
              <a:spcBef>
                <a:spcPts val="0"/>
              </a:spcBef>
              <a:spcAft>
                <a:spcPts val="0"/>
              </a:spcAft>
              <a:buClr>
                <a:schemeClr val="accent1"/>
              </a:buClr>
              <a:buFont typeface="Arial" pitchFamily="34" charset="0"/>
              <a:buNone/>
            </a:pPr>
            <a:r>
              <a:rPr lang="en-US" smtClean="0"/>
              <a:t>Click to edit Master text styles</a:t>
            </a:r>
          </a:p>
        </p:txBody>
      </p:sp>
      <p:sp>
        <p:nvSpPr>
          <p:cNvPr id="4" name="Content Placeholder 3"/>
          <p:cNvSpPr>
            <a:spLocks noGrp="1"/>
          </p:cNvSpPr>
          <p:nvPr>
            <p:ph sz="half" idx="2"/>
          </p:nvPr>
        </p:nvSpPr>
        <p:spPr>
          <a:xfrm>
            <a:off x="819150" y="1701848"/>
            <a:ext cx="3200400" cy="310896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700016" y="1097280"/>
            <a:ext cx="3200400" cy="548640"/>
          </a:xfrm>
        </p:spPr>
        <p:txBody>
          <a:bodyPr anchor="b">
            <a:normAutofit/>
          </a:bodyPr>
          <a:lstStyle>
            <a:lvl1pPr marL="0" indent="0">
              <a:buNone/>
              <a:defRPr lang="en-US" sz="1400" b="0" kern="1200" cap="all" spc="400" baseline="0" dirty="0" smtClean="0">
                <a:solidFill>
                  <a:schemeClr val="tx1"/>
                </a:solidFill>
                <a:latin typeface="+mn-lt"/>
                <a:ea typeface="+mj-ea"/>
                <a:cs typeface="Tunga" pitchFamily="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100000"/>
              </a:lnSpc>
              <a:spcBef>
                <a:spcPts val="0"/>
              </a:spcBef>
              <a:spcAft>
                <a:spcPts val="0"/>
              </a:spcAft>
              <a:buClr>
                <a:schemeClr val="accent1"/>
              </a:buClr>
              <a:buFont typeface="Arial" pitchFamily="34" charset="0"/>
              <a:buNone/>
            </a:pPr>
            <a:r>
              <a:rPr lang="en-US" smtClean="0"/>
              <a:t>Click to edit Master text styles</a:t>
            </a:r>
          </a:p>
        </p:txBody>
      </p:sp>
      <p:sp>
        <p:nvSpPr>
          <p:cNvPr id="6" name="Content Placeholder 5"/>
          <p:cNvSpPr>
            <a:spLocks noGrp="1"/>
          </p:cNvSpPr>
          <p:nvPr>
            <p:ph sz="quarter" idx="4"/>
          </p:nvPr>
        </p:nvSpPr>
        <p:spPr>
          <a:xfrm>
            <a:off x="4700016" y="1701848"/>
            <a:ext cx="3200400" cy="310896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C93AA7F6-6D49-40AB-BF4F-114C74FED551}" type="datetime1">
              <a:rPr lang="fr-CA" smtClean="0"/>
              <a:pPr/>
              <a:t>2014-04-24</a:t>
            </a:fld>
            <a:endParaRPr lang="fr-CA"/>
          </a:p>
        </p:txBody>
      </p:sp>
      <p:sp>
        <p:nvSpPr>
          <p:cNvPr id="8" name="Footer Placeholder 7"/>
          <p:cNvSpPr>
            <a:spLocks noGrp="1"/>
          </p:cNvSpPr>
          <p:nvPr>
            <p:ph type="ftr" sz="quarter" idx="11"/>
          </p:nvPr>
        </p:nvSpPr>
        <p:spPr/>
        <p:txBody>
          <a:bodyPr/>
          <a:lstStyle/>
          <a:p>
            <a:r>
              <a:rPr lang="fr-CA" smtClean="0"/>
              <a:t>Dr. Gaston NK Mabaya, P.Eng.</a:t>
            </a:r>
            <a:endParaRPr lang="fr-CA"/>
          </a:p>
        </p:txBody>
      </p:sp>
      <p:sp>
        <p:nvSpPr>
          <p:cNvPr id="9" name="Slide Number Placeholder 8"/>
          <p:cNvSpPr>
            <a:spLocks noGrp="1"/>
          </p:cNvSpPr>
          <p:nvPr>
            <p:ph type="sldNum" sz="quarter" idx="12"/>
          </p:nvPr>
        </p:nvSpPr>
        <p:spPr/>
        <p:txBody>
          <a:bodyPr/>
          <a:lstStyle/>
          <a:p>
            <a:fld id="{ACA9377C-8F9E-4BB7-8A5C-DFFD8C3E7B01}" type="slidenum">
              <a:rPr lang="fr-CA" smtClean="0"/>
              <a:pPr/>
              <a:t>‹#›</a:t>
            </a:fld>
            <a:endParaRPr lang="fr-C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14F876E-D954-4A95-AE84-56445CC47DD8}" type="datetime1">
              <a:rPr lang="fr-CA" smtClean="0"/>
              <a:pPr/>
              <a:t>2014-04-24</a:t>
            </a:fld>
            <a:endParaRPr lang="fr-CA"/>
          </a:p>
        </p:txBody>
      </p:sp>
      <p:sp>
        <p:nvSpPr>
          <p:cNvPr id="4" name="Footer Placeholder 3"/>
          <p:cNvSpPr>
            <a:spLocks noGrp="1"/>
          </p:cNvSpPr>
          <p:nvPr>
            <p:ph type="ftr" sz="quarter" idx="11"/>
          </p:nvPr>
        </p:nvSpPr>
        <p:spPr/>
        <p:txBody>
          <a:bodyPr/>
          <a:lstStyle/>
          <a:p>
            <a:r>
              <a:rPr lang="fr-CA" smtClean="0"/>
              <a:t>Dr. Gaston NK Mabaya, P.Eng.</a:t>
            </a:r>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a:t>
            </a:fld>
            <a:endParaRPr lang="fr-C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0405DD6-48CD-46F8-8495-96C8F7C4BFE0}" type="datetime1">
              <a:rPr lang="fr-CA" smtClean="0"/>
              <a:pPr/>
              <a:t>2014-04-24</a:t>
            </a:fld>
            <a:endParaRPr lang="fr-CA"/>
          </a:p>
        </p:txBody>
      </p:sp>
      <p:sp>
        <p:nvSpPr>
          <p:cNvPr id="3" name="Footer Placeholder 2"/>
          <p:cNvSpPr>
            <a:spLocks noGrp="1"/>
          </p:cNvSpPr>
          <p:nvPr>
            <p:ph type="ftr" sz="quarter" idx="11"/>
          </p:nvPr>
        </p:nvSpPr>
        <p:spPr/>
        <p:txBody>
          <a:bodyPr/>
          <a:lstStyle/>
          <a:p>
            <a:r>
              <a:rPr lang="fr-CA" smtClean="0"/>
              <a:t>Dr. Gaston NK Mabaya, P.Eng.</a:t>
            </a:r>
            <a:endParaRPr lang="fr-CA"/>
          </a:p>
        </p:txBody>
      </p:sp>
      <p:sp>
        <p:nvSpPr>
          <p:cNvPr id="4" name="Slide Number Placeholder 3"/>
          <p:cNvSpPr>
            <a:spLocks noGrp="1"/>
          </p:cNvSpPr>
          <p:nvPr>
            <p:ph type="sldNum" sz="quarter" idx="12"/>
          </p:nvPr>
        </p:nvSpPr>
        <p:spPr/>
        <p:txBody>
          <a:bodyPr/>
          <a:lstStyle/>
          <a:p>
            <a:fld id="{ACA9377C-8F9E-4BB7-8A5C-DFFD8C3E7B01}" type="slidenum">
              <a:rPr lang="fr-CA" smtClean="0"/>
              <a:pPr/>
              <a:t>‹#›</a:t>
            </a:fld>
            <a:endParaRPr lang="fr-C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7" name="Right Triangle 16"/>
          <p:cNvSpPr/>
          <p:nvPr/>
        </p:nvSpPr>
        <p:spPr>
          <a:xfrm>
            <a:off x="0" y="2647950"/>
            <a:ext cx="3571875" cy="421005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ight Triangle 17"/>
          <p:cNvSpPr/>
          <p:nvPr/>
        </p:nvSpPr>
        <p:spPr>
          <a:xfrm rot="5400000">
            <a:off x="433389" y="-433387"/>
            <a:ext cx="6858000" cy="7724778"/>
          </a:xfrm>
          <a:prstGeom prst="rtTriangle">
            <a:avLst/>
          </a:pr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lang="en-US" sz="1800" kern="1200">
              <a:solidFill>
                <a:schemeClr val="lt1"/>
              </a:solidFill>
              <a:latin typeface="+mn-lt"/>
              <a:ea typeface="+mn-ea"/>
              <a:cs typeface="+mn-cs"/>
            </a:endParaRPr>
          </a:p>
        </p:txBody>
      </p:sp>
      <p:sp>
        <p:nvSpPr>
          <p:cNvPr id="2" name="Title 1"/>
          <p:cNvSpPr>
            <a:spLocks noGrp="1"/>
          </p:cNvSpPr>
          <p:nvPr>
            <p:ph type="title"/>
          </p:nvPr>
        </p:nvSpPr>
        <p:spPr>
          <a:xfrm rot="19140000">
            <a:off x="784930" y="1576103"/>
            <a:ext cx="5212080" cy="1089427"/>
          </a:xfrm>
        </p:spPr>
        <p:txBody>
          <a:bodyPr bIns="0" anchor="b"/>
          <a:lstStyle>
            <a:lvl1pPr algn="l">
              <a:defRPr kumimoji="0" lang="en-US" sz="2800" b="0" i="0" u="none" strike="noStrike" kern="1200" cap="all" spc="0" normalizeH="0" baseline="0" noProof="0" dirty="0" smtClean="0">
                <a:ln>
                  <a:noFill/>
                </a:ln>
                <a:solidFill>
                  <a:srgbClr val="FFFFFF"/>
                </a:solidFill>
                <a:effectLst/>
                <a:uLnTx/>
                <a:uFillTx/>
                <a:latin typeface="+mj-lt"/>
                <a:ea typeface="+mj-ea"/>
                <a:cs typeface="+mj-cs"/>
              </a:defRPr>
            </a:lvl1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title style</a:t>
            </a:r>
            <a:endParaRPr lang="en-US" dirty="0"/>
          </a:p>
        </p:txBody>
      </p:sp>
      <p:sp>
        <p:nvSpPr>
          <p:cNvPr id="3" name="Content Placeholder 2"/>
          <p:cNvSpPr>
            <a:spLocks noGrp="1"/>
          </p:cNvSpPr>
          <p:nvPr>
            <p:ph idx="1"/>
          </p:nvPr>
        </p:nvSpPr>
        <p:spPr>
          <a:xfrm>
            <a:off x="4749552" y="2618912"/>
            <a:ext cx="3807779" cy="332468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rot="19140000">
            <a:off x="1297954" y="2253385"/>
            <a:ext cx="5794760" cy="623314"/>
          </a:xfrm>
        </p:spPr>
        <p:txBody>
          <a:bodyPr>
            <a:normAutofit/>
          </a:bodyPr>
          <a:lstStyle>
            <a:lvl1pPr marL="0" indent="0">
              <a:buNone/>
              <a:defRPr lang="en-US" sz="1400" b="1" kern="1200" dirty="0" smtClean="0">
                <a:solidFill>
                  <a:srgbClr val="FFFFFF"/>
                </a:solidFill>
                <a:latin typeface="+mn-lt"/>
                <a:ea typeface="+mn-ea"/>
                <a:cs typeface="+mn-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ts val="300"/>
              </a:spcBef>
              <a:spcAft>
                <a:spcPts val="0"/>
              </a:spcAft>
              <a:buClr>
                <a:schemeClr val="accent1"/>
              </a:buClr>
              <a:buSzPct val="100000"/>
              <a:buFont typeface="Arial" pitchFamily="34" charset="0"/>
              <a:buNone/>
              <a:tabLst/>
              <a:defRPr/>
            </a:pPr>
            <a:r>
              <a:rPr lang="en-US" smtClean="0"/>
              <a:t>Click to edit Master text styles</a:t>
            </a:r>
          </a:p>
        </p:txBody>
      </p:sp>
      <p:sp>
        <p:nvSpPr>
          <p:cNvPr id="5" name="Date Placeholder 4"/>
          <p:cNvSpPr>
            <a:spLocks noGrp="1"/>
          </p:cNvSpPr>
          <p:nvPr>
            <p:ph type="dt" sz="half" idx="10"/>
          </p:nvPr>
        </p:nvSpPr>
        <p:spPr/>
        <p:txBody>
          <a:bodyPr/>
          <a:lstStyle/>
          <a:p>
            <a:fld id="{5C4938C0-7381-485F-87AE-B91BE7A80F53}" type="datetime1">
              <a:rPr lang="fr-CA" smtClean="0"/>
              <a:pPr/>
              <a:t>2014-04-24</a:t>
            </a:fld>
            <a:endParaRPr lang="fr-CA"/>
          </a:p>
        </p:txBody>
      </p:sp>
      <p:sp>
        <p:nvSpPr>
          <p:cNvPr id="6" name="Footer Placeholder 5"/>
          <p:cNvSpPr>
            <a:spLocks noGrp="1"/>
          </p:cNvSpPr>
          <p:nvPr>
            <p:ph type="ftr" sz="quarter" idx="11"/>
          </p:nvPr>
        </p:nvSpPr>
        <p:spPr/>
        <p:txBody>
          <a:bodyPr/>
          <a:lstStyle>
            <a:lvl1pPr>
              <a:defRPr>
                <a:solidFill>
                  <a:schemeClr val="tx2"/>
                </a:solidFill>
              </a:defRPr>
            </a:lvl1pPr>
          </a:lstStyle>
          <a:p>
            <a:r>
              <a:rPr lang="fr-CA" smtClean="0"/>
              <a:t>Dr. Gaston NK Mabaya, P.Eng.</a:t>
            </a:r>
            <a:endParaRPr lang="fr-CA"/>
          </a:p>
        </p:txBody>
      </p:sp>
      <p:sp>
        <p:nvSpPr>
          <p:cNvPr id="7" name="Slide Number Placeholder 6"/>
          <p:cNvSpPr>
            <a:spLocks noGrp="1"/>
          </p:cNvSpPr>
          <p:nvPr>
            <p:ph type="sldNum" sz="quarter" idx="12"/>
          </p:nvPr>
        </p:nvSpPr>
        <p:spPr>
          <a:ln>
            <a:solidFill>
              <a:schemeClr val="tx2"/>
            </a:solidFill>
          </a:ln>
        </p:spPr>
        <p:txBody>
          <a:bodyPr/>
          <a:lstStyle>
            <a:lvl1pPr>
              <a:defRPr>
                <a:solidFill>
                  <a:schemeClr val="tx2"/>
                </a:solidFill>
              </a:defRPr>
            </a:lvl1pPr>
          </a:lstStyle>
          <a:p>
            <a:fld id="{ACA9377C-8F9E-4BB7-8A5C-DFFD8C3E7B01}" type="slidenum">
              <a:rPr lang="fr-CA" smtClean="0"/>
              <a:pPr/>
              <a:t>‹#›</a:t>
            </a:fld>
            <a:endParaRPr lang="fr-C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1" name="Picture Placeholder 10"/>
          <p:cNvSpPr>
            <a:spLocks noGrp="1"/>
          </p:cNvSpPr>
          <p:nvPr>
            <p:ph type="pic" sz="quarter" idx="14"/>
          </p:nvPr>
        </p:nvSpPr>
        <p:spPr>
          <a:xfrm>
            <a:off x="2028825" y="0"/>
            <a:ext cx="7115175" cy="6858000"/>
          </a:xfrm>
          <a:custGeom>
            <a:avLst/>
            <a:gdLst>
              <a:gd name="connsiteX0" fmla="*/ 0 w 7104888"/>
              <a:gd name="connsiteY0" fmla="*/ 0 h 6858000"/>
              <a:gd name="connsiteX1" fmla="*/ 7104888 w 7104888"/>
              <a:gd name="connsiteY1" fmla="*/ 0 h 6858000"/>
              <a:gd name="connsiteX2" fmla="*/ 7104888 w 7104888"/>
              <a:gd name="connsiteY2" fmla="*/ 6858000 h 6858000"/>
              <a:gd name="connsiteX3" fmla="*/ 0 w 7104888"/>
              <a:gd name="connsiteY3" fmla="*/ 6858000 h 6858000"/>
              <a:gd name="connsiteX4" fmla="*/ 0 w 7104888"/>
              <a:gd name="connsiteY4" fmla="*/ 0 h 6858000"/>
              <a:gd name="connsiteX0" fmla="*/ 0 w 7104888"/>
              <a:gd name="connsiteY0" fmla="*/ 0 h 6858000"/>
              <a:gd name="connsiteX1" fmla="*/ 5695188 w 7104888"/>
              <a:gd name="connsiteY1" fmla="*/ 0 h 6858000"/>
              <a:gd name="connsiteX2" fmla="*/ 7104888 w 7104888"/>
              <a:gd name="connsiteY2" fmla="*/ 0 h 6858000"/>
              <a:gd name="connsiteX3" fmla="*/ 7104888 w 7104888"/>
              <a:gd name="connsiteY3" fmla="*/ 6858000 h 6858000"/>
              <a:gd name="connsiteX4" fmla="*/ 0 w 7104888"/>
              <a:gd name="connsiteY4" fmla="*/ 6858000 h 6858000"/>
              <a:gd name="connsiteX5" fmla="*/ 0 w 7104888"/>
              <a:gd name="connsiteY5" fmla="*/ 0 h 6858000"/>
              <a:gd name="connsiteX0" fmla="*/ 10287 w 7115175"/>
              <a:gd name="connsiteY0" fmla="*/ 0 h 6858000"/>
              <a:gd name="connsiteX1" fmla="*/ 5705475 w 7115175"/>
              <a:gd name="connsiteY1" fmla="*/ 0 h 6858000"/>
              <a:gd name="connsiteX2" fmla="*/ 7115175 w 7115175"/>
              <a:gd name="connsiteY2" fmla="*/ 0 h 6858000"/>
              <a:gd name="connsiteX3" fmla="*/ 7115175 w 7115175"/>
              <a:gd name="connsiteY3" fmla="*/ 6858000 h 6858000"/>
              <a:gd name="connsiteX4" fmla="*/ 10287 w 7115175"/>
              <a:gd name="connsiteY4" fmla="*/ 6858000 h 6858000"/>
              <a:gd name="connsiteX5" fmla="*/ 0 w 7115175"/>
              <a:gd name="connsiteY5" fmla="*/ 5048250 h 6858000"/>
              <a:gd name="connsiteX6" fmla="*/ 10287 w 7115175"/>
              <a:gd name="connsiteY6" fmla="*/ 0 h 6858000"/>
              <a:gd name="connsiteX0" fmla="*/ 10287 w 7115175"/>
              <a:gd name="connsiteY0" fmla="*/ 0 h 6858000"/>
              <a:gd name="connsiteX1" fmla="*/ 5705475 w 7115175"/>
              <a:gd name="connsiteY1" fmla="*/ 0 h 6858000"/>
              <a:gd name="connsiteX2" fmla="*/ 7115175 w 7115175"/>
              <a:gd name="connsiteY2" fmla="*/ 0 h 6858000"/>
              <a:gd name="connsiteX3" fmla="*/ 7115175 w 7115175"/>
              <a:gd name="connsiteY3" fmla="*/ 6858000 h 6858000"/>
              <a:gd name="connsiteX4" fmla="*/ 1533526 w 7115175"/>
              <a:gd name="connsiteY4" fmla="*/ 6848475 h 6858000"/>
              <a:gd name="connsiteX5" fmla="*/ 10287 w 7115175"/>
              <a:gd name="connsiteY5" fmla="*/ 6858000 h 6858000"/>
              <a:gd name="connsiteX6" fmla="*/ 0 w 7115175"/>
              <a:gd name="connsiteY6" fmla="*/ 5048250 h 6858000"/>
              <a:gd name="connsiteX7" fmla="*/ 10287 w 7115175"/>
              <a:gd name="connsiteY7" fmla="*/ 0 h 6858000"/>
              <a:gd name="connsiteX0" fmla="*/ 10287 w 7115175"/>
              <a:gd name="connsiteY0" fmla="*/ 0 h 6858000"/>
              <a:gd name="connsiteX1" fmla="*/ 5705475 w 7115175"/>
              <a:gd name="connsiteY1" fmla="*/ 0 h 6858000"/>
              <a:gd name="connsiteX2" fmla="*/ 7115175 w 7115175"/>
              <a:gd name="connsiteY2" fmla="*/ 0 h 6858000"/>
              <a:gd name="connsiteX3" fmla="*/ 7115175 w 7115175"/>
              <a:gd name="connsiteY3" fmla="*/ 6858000 h 6858000"/>
              <a:gd name="connsiteX4" fmla="*/ 1533526 w 7115175"/>
              <a:gd name="connsiteY4" fmla="*/ 6848475 h 6858000"/>
              <a:gd name="connsiteX5" fmla="*/ 0 w 7115175"/>
              <a:gd name="connsiteY5" fmla="*/ 5048250 h 6858000"/>
              <a:gd name="connsiteX6" fmla="*/ 10287 w 7115175"/>
              <a:gd name="connsiteY6" fmla="*/ 0 h 6858000"/>
              <a:gd name="connsiteX0" fmla="*/ 0 w 7115175"/>
              <a:gd name="connsiteY0" fmla="*/ 5048250 h 6858000"/>
              <a:gd name="connsiteX1" fmla="*/ 5705475 w 7115175"/>
              <a:gd name="connsiteY1" fmla="*/ 0 h 6858000"/>
              <a:gd name="connsiteX2" fmla="*/ 7115175 w 7115175"/>
              <a:gd name="connsiteY2" fmla="*/ 0 h 6858000"/>
              <a:gd name="connsiteX3" fmla="*/ 7115175 w 7115175"/>
              <a:gd name="connsiteY3" fmla="*/ 6858000 h 6858000"/>
              <a:gd name="connsiteX4" fmla="*/ 1533526 w 7115175"/>
              <a:gd name="connsiteY4" fmla="*/ 6848475 h 6858000"/>
              <a:gd name="connsiteX5" fmla="*/ 0 w 7115175"/>
              <a:gd name="connsiteY5" fmla="*/ 504825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7115175" h="6858000">
                <a:moveTo>
                  <a:pt x="0" y="5048250"/>
                </a:moveTo>
                <a:lnTo>
                  <a:pt x="5705475" y="0"/>
                </a:lnTo>
                <a:lnTo>
                  <a:pt x="7115175" y="0"/>
                </a:lnTo>
                <a:lnTo>
                  <a:pt x="7115175" y="6858000"/>
                </a:lnTo>
                <a:lnTo>
                  <a:pt x="1533526" y="6848475"/>
                </a:lnTo>
                <a:lnTo>
                  <a:pt x="0" y="5048250"/>
                </a:lnTo>
                <a:close/>
              </a:path>
            </a:pathLst>
          </a:custGeom>
          <a:solidFill>
            <a:schemeClr val="accent3">
              <a:alpha val="80000"/>
            </a:schemeClr>
          </a:solidFill>
        </p:spPr>
        <p:txBody>
          <a:bodyPr rIns="182880" anchor="ctr"/>
          <a:lstStyle>
            <a:lvl1pPr algn="r">
              <a:defRPr/>
            </a:lvl1pPr>
          </a:lstStyle>
          <a:p>
            <a:r>
              <a:rPr lang="en-US" smtClean="0"/>
              <a:t>Click icon to add picture</a:t>
            </a:r>
            <a:endParaRPr lang="en-US" dirty="0"/>
          </a:p>
        </p:txBody>
      </p:sp>
      <p:sp>
        <p:nvSpPr>
          <p:cNvPr id="9" name="Right Triangle 8"/>
          <p:cNvSpPr/>
          <p:nvPr/>
        </p:nvSpPr>
        <p:spPr>
          <a:xfrm>
            <a:off x="0" y="2647950"/>
            <a:ext cx="3571875" cy="421005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Freeform 9"/>
          <p:cNvSpPr/>
          <p:nvPr/>
        </p:nvSpPr>
        <p:spPr>
          <a:xfrm>
            <a:off x="0" y="5048250"/>
            <a:ext cx="3571875" cy="1809750"/>
          </a:xfrm>
          <a:custGeom>
            <a:avLst/>
            <a:gdLst>
              <a:gd name="connsiteX0" fmla="*/ 0 w 3571875"/>
              <a:gd name="connsiteY0" fmla="*/ 4210050 h 4210050"/>
              <a:gd name="connsiteX1" fmla="*/ 0 w 3571875"/>
              <a:gd name="connsiteY1" fmla="*/ 0 h 4210050"/>
              <a:gd name="connsiteX2" fmla="*/ 3571875 w 3571875"/>
              <a:gd name="connsiteY2" fmla="*/ 4210050 h 4210050"/>
              <a:gd name="connsiteX3" fmla="*/ 0 w 3571875"/>
              <a:gd name="connsiteY3" fmla="*/ 4210050 h 4210050"/>
              <a:gd name="connsiteX0" fmla="*/ 0 w 3571875"/>
              <a:gd name="connsiteY0" fmla="*/ 1809750 h 1809750"/>
              <a:gd name="connsiteX1" fmla="*/ 1895475 w 3571875"/>
              <a:gd name="connsiteY1" fmla="*/ 0 h 1809750"/>
              <a:gd name="connsiteX2" fmla="*/ 3571875 w 3571875"/>
              <a:gd name="connsiteY2" fmla="*/ 1809750 h 1809750"/>
              <a:gd name="connsiteX3" fmla="*/ 0 w 3571875"/>
              <a:gd name="connsiteY3" fmla="*/ 1809750 h 1809750"/>
              <a:gd name="connsiteX0" fmla="*/ 0 w 3571875"/>
              <a:gd name="connsiteY0" fmla="*/ 1809750 h 1809750"/>
              <a:gd name="connsiteX1" fmla="*/ 2038350 w 3571875"/>
              <a:gd name="connsiteY1" fmla="*/ 0 h 1809750"/>
              <a:gd name="connsiteX2" fmla="*/ 3571875 w 3571875"/>
              <a:gd name="connsiteY2" fmla="*/ 1809750 h 1809750"/>
              <a:gd name="connsiteX3" fmla="*/ 0 w 3571875"/>
              <a:gd name="connsiteY3" fmla="*/ 1809750 h 1809750"/>
            </a:gdLst>
            <a:ahLst/>
            <a:cxnLst>
              <a:cxn ang="0">
                <a:pos x="connsiteX0" y="connsiteY0"/>
              </a:cxn>
              <a:cxn ang="0">
                <a:pos x="connsiteX1" y="connsiteY1"/>
              </a:cxn>
              <a:cxn ang="0">
                <a:pos x="connsiteX2" y="connsiteY2"/>
              </a:cxn>
              <a:cxn ang="0">
                <a:pos x="connsiteX3" y="connsiteY3"/>
              </a:cxn>
            </a:cxnLst>
            <a:rect l="l" t="t" r="r" b="b"/>
            <a:pathLst>
              <a:path w="3571875" h="1809750">
                <a:moveTo>
                  <a:pt x="0" y="1809750"/>
                </a:moveTo>
                <a:lnTo>
                  <a:pt x="2038350" y="0"/>
                </a:lnTo>
                <a:lnTo>
                  <a:pt x="3571875" y="1809750"/>
                </a:lnTo>
                <a:lnTo>
                  <a:pt x="0" y="1809750"/>
                </a:lnTo>
                <a:close/>
              </a:path>
            </a:pathLst>
          </a:cu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rot="19140000">
            <a:off x="671197" y="1717501"/>
            <a:ext cx="5486400" cy="867444"/>
          </a:xfrm>
        </p:spPr>
        <p:txBody>
          <a:bodyPr anchor="b"/>
          <a:lstStyle>
            <a:lvl1pPr algn="l">
              <a:defRPr sz="2800" b="0">
                <a:latin typeface="+mj-lt"/>
              </a:defRPr>
            </a:lvl1pPr>
          </a:lstStyle>
          <a:p>
            <a:r>
              <a:rPr lang="en-US" smtClean="0"/>
              <a:t>Click to edit Master title style</a:t>
            </a:r>
            <a:endParaRPr lang="en-US" dirty="0"/>
          </a:p>
        </p:txBody>
      </p:sp>
      <p:sp>
        <p:nvSpPr>
          <p:cNvPr id="4" name="Text Placeholder 3"/>
          <p:cNvSpPr>
            <a:spLocks noGrp="1"/>
          </p:cNvSpPr>
          <p:nvPr>
            <p:ph type="body" sz="half" idx="2"/>
          </p:nvPr>
        </p:nvSpPr>
        <p:spPr>
          <a:xfrm rot="19140000">
            <a:off x="1143479" y="2180529"/>
            <a:ext cx="6096545" cy="740664"/>
          </a:xfrm>
        </p:spPr>
        <p:txBody>
          <a:bodyPr/>
          <a:lstStyle>
            <a:lvl1pPr marL="0" indent="0">
              <a:buNone/>
              <a:defRPr sz="14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007A0A4-E638-4D39-A56D-CA8D05642DC5}" type="datetime1">
              <a:rPr lang="fr-CA" smtClean="0"/>
              <a:pPr/>
              <a:t>2014-04-24</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
        <p:nvSpPr>
          <p:cNvPr id="7" name="Slide Number Placeholder 6"/>
          <p:cNvSpPr>
            <a:spLocks noGrp="1"/>
          </p:cNvSpPr>
          <p:nvPr>
            <p:ph type="sldNum" sz="quarter" idx="12"/>
          </p:nvPr>
        </p:nvSpPr>
        <p:spPr/>
        <p:txBody>
          <a:bodyPr/>
          <a:lstStyle/>
          <a:p>
            <a:fld id="{ACA9377C-8F9E-4BB7-8A5C-DFFD8C3E7B01}" type="slidenum">
              <a:rPr lang="fr-CA" smtClean="0"/>
              <a:pPr/>
              <a:t>‹#›</a:t>
            </a:fld>
            <a:endParaRPr lang="fr-C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Freeform 6"/>
          <p:cNvSpPr/>
          <p:nvPr/>
        </p:nvSpPr>
        <p:spPr>
          <a:xfrm>
            <a:off x="-2382" y="5050633"/>
            <a:ext cx="3574257" cy="1807368"/>
          </a:xfrm>
          <a:custGeom>
            <a:avLst/>
            <a:gdLst>
              <a:gd name="connsiteX0" fmla="*/ 0 w 3571875"/>
              <a:gd name="connsiteY0" fmla="*/ 4210050 h 4210050"/>
              <a:gd name="connsiteX1" fmla="*/ 0 w 3571875"/>
              <a:gd name="connsiteY1" fmla="*/ 0 h 4210050"/>
              <a:gd name="connsiteX2" fmla="*/ 3571875 w 3571875"/>
              <a:gd name="connsiteY2" fmla="*/ 4210050 h 4210050"/>
              <a:gd name="connsiteX3" fmla="*/ 0 w 3571875"/>
              <a:gd name="connsiteY3" fmla="*/ 4210050 h 4210050"/>
              <a:gd name="connsiteX0" fmla="*/ 0 w 3571875"/>
              <a:gd name="connsiteY0" fmla="*/ 4210050 h 4210050"/>
              <a:gd name="connsiteX1" fmla="*/ 0 w 3571875"/>
              <a:gd name="connsiteY1" fmla="*/ 0 h 4210050"/>
              <a:gd name="connsiteX2" fmla="*/ 2028825 w 3571875"/>
              <a:gd name="connsiteY2" fmla="*/ 2388394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205038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281238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28825 w 3571875"/>
              <a:gd name="connsiteY2" fmla="*/ 2393157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76450 w 3571875"/>
              <a:gd name="connsiteY2" fmla="*/ 2274094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245519 w 3571875"/>
              <a:gd name="connsiteY2" fmla="*/ 2405063 h 4210050"/>
              <a:gd name="connsiteX3" fmla="*/ 3571875 w 3571875"/>
              <a:gd name="connsiteY3" fmla="*/ 4210050 h 4210050"/>
              <a:gd name="connsiteX4" fmla="*/ 0 w 3571875"/>
              <a:gd name="connsiteY4" fmla="*/ 4210050 h 4210050"/>
              <a:gd name="connsiteX0" fmla="*/ 0 w 3571875"/>
              <a:gd name="connsiteY0" fmla="*/ 4210050 h 4210050"/>
              <a:gd name="connsiteX1" fmla="*/ 0 w 3571875"/>
              <a:gd name="connsiteY1" fmla="*/ 0 h 4210050"/>
              <a:gd name="connsiteX2" fmla="*/ 2038350 w 3571875"/>
              <a:gd name="connsiteY2" fmla="*/ 2405063 h 4210050"/>
              <a:gd name="connsiteX3" fmla="*/ 3571875 w 3571875"/>
              <a:gd name="connsiteY3" fmla="*/ 4210050 h 4210050"/>
              <a:gd name="connsiteX4" fmla="*/ 0 w 3571875"/>
              <a:gd name="connsiteY4" fmla="*/ 4210050 h 4210050"/>
              <a:gd name="connsiteX0" fmla="*/ 0 w 3571875"/>
              <a:gd name="connsiteY0" fmla="*/ 2433637 h 2433637"/>
              <a:gd name="connsiteX1" fmla="*/ 257175 w 3571875"/>
              <a:gd name="connsiteY1" fmla="*/ 0 h 2433637"/>
              <a:gd name="connsiteX2" fmla="*/ 2038350 w 3571875"/>
              <a:gd name="connsiteY2" fmla="*/ 628650 h 2433637"/>
              <a:gd name="connsiteX3" fmla="*/ 3571875 w 3571875"/>
              <a:gd name="connsiteY3" fmla="*/ 2433637 h 2433637"/>
              <a:gd name="connsiteX4" fmla="*/ 0 w 3571875"/>
              <a:gd name="connsiteY4" fmla="*/ 2433637 h 2433637"/>
              <a:gd name="connsiteX0" fmla="*/ 2382 w 3574257"/>
              <a:gd name="connsiteY0" fmla="*/ 1807368 h 1807368"/>
              <a:gd name="connsiteX1" fmla="*/ 0 w 3574257"/>
              <a:gd name="connsiteY1" fmla="*/ 0 h 1807368"/>
              <a:gd name="connsiteX2" fmla="*/ 2040732 w 3574257"/>
              <a:gd name="connsiteY2" fmla="*/ 2381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924051 w 3574257"/>
              <a:gd name="connsiteY2" fmla="*/ 307181 h 1807368"/>
              <a:gd name="connsiteX3" fmla="*/ 3574257 w 3574257"/>
              <a:gd name="connsiteY3" fmla="*/ 1807368 h 1807368"/>
              <a:gd name="connsiteX4" fmla="*/ 2382 w 3574257"/>
              <a:gd name="connsiteY4" fmla="*/ 1807368 h 1807368"/>
              <a:gd name="connsiteX0" fmla="*/ 2382 w 3574257"/>
              <a:gd name="connsiteY0" fmla="*/ 1809749 h 1809749"/>
              <a:gd name="connsiteX1" fmla="*/ 0 w 3574257"/>
              <a:gd name="connsiteY1" fmla="*/ 2381 h 1809749"/>
              <a:gd name="connsiteX2" fmla="*/ 2038351 w 3574257"/>
              <a:gd name="connsiteY2" fmla="*/ 0 h 1809749"/>
              <a:gd name="connsiteX3" fmla="*/ 3574257 w 3574257"/>
              <a:gd name="connsiteY3" fmla="*/ 1809749 h 1809749"/>
              <a:gd name="connsiteX4" fmla="*/ 2382 w 3574257"/>
              <a:gd name="connsiteY4" fmla="*/ 1809749 h 1809749"/>
              <a:gd name="connsiteX0" fmla="*/ 2382 w 3574257"/>
              <a:gd name="connsiteY0" fmla="*/ 1807368 h 1807368"/>
              <a:gd name="connsiteX1" fmla="*/ 0 w 3574257"/>
              <a:gd name="connsiteY1" fmla="*/ 0 h 1807368"/>
              <a:gd name="connsiteX2" fmla="*/ 1640682 w 3574257"/>
              <a:gd name="connsiteY2" fmla="*/ 450057 h 1807368"/>
              <a:gd name="connsiteX3" fmla="*/ 3574257 w 3574257"/>
              <a:gd name="connsiteY3" fmla="*/ 1807368 h 1807368"/>
              <a:gd name="connsiteX4" fmla="*/ 2382 w 3574257"/>
              <a:gd name="connsiteY4" fmla="*/ 1807368 h 1807368"/>
              <a:gd name="connsiteX0" fmla="*/ 2382 w 3574257"/>
              <a:gd name="connsiteY0" fmla="*/ 1809749 h 1809749"/>
              <a:gd name="connsiteX1" fmla="*/ 0 w 3574257"/>
              <a:gd name="connsiteY1" fmla="*/ 2381 h 1809749"/>
              <a:gd name="connsiteX2" fmla="*/ 2038351 w 3574257"/>
              <a:gd name="connsiteY2" fmla="*/ 0 h 1809749"/>
              <a:gd name="connsiteX3" fmla="*/ 3574257 w 3574257"/>
              <a:gd name="connsiteY3" fmla="*/ 1809749 h 1809749"/>
              <a:gd name="connsiteX4" fmla="*/ 2382 w 3574257"/>
              <a:gd name="connsiteY4" fmla="*/ 1809749 h 1809749"/>
              <a:gd name="connsiteX0" fmla="*/ 2382 w 3574257"/>
              <a:gd name="connsiteY0" fmla="*/ 1807368 h 1807368"/>
              <a:gd name="connsiteX1" fmla="*/ 0 w 3574257"/>
              <a:gd name="connsiteY1" fmla="*/ 0 h 1807368"/>
              <a:gd name="connsiteX2" fmla="*/ 1657351 w 3574257"/>
              <a:gd name="connsiteY2" fmla="*/ 230982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2040732 w 3574257"/>
              <a:gd name="connsiteY2" fmla="*/ 2382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774032 w 3574257"/>
              <a:gd name="connsiteY2" fmla="*/ 161925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969294 w 3574257"/>
              <a:gd name="connsiteY2" fmla="*/ 21432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1819275 w 3574257"/>
              <a:gd name="connsiteY2" fmla="*/ 200026 h 1807368"/>
              <a:gd name="connsiteX3" fmla="*/ 3574257 w 3574257"/>
              <a:gd name="connsiteY3" fmla="*/ 1807368 h 1807368"/>
              <a:gd name="connsiteX4" fmla="*/ 2382 w 3574257"/>
              <a:gd name="connsiteY4" fmla="*/ 1807368 h 1807368"/>
              <a:gd name="connsiteX0" fmla="*/ 2382 w 3574257"/>
              <a:gd name="connsiteY0" fmla="*/ 1807368 h 1807368"/>
              <a:gd name="connsiteX1" fmla="*/ 0 w 3574257"/>
              <a:gd name="connsiteY1" fmla="*/ 0 h 1807368"/>
              <a:gd name="connsiteX2" fmla="*/ 2045494 w 3574257"/>
              <a:gd name="connsiteY2" fmla="*/ 1 h 1807368"/>
              <a:gd name="connsiteX3" fmla="*/ 3574257 w 3574257"/>
              <a:gd name="connsiteY3" fmla="*/ 1807368 h 1807368"/>
              <a:gd name="connsiteX4" fmla="*/ 2382 w 3574257"/>
              <a:gd name="connsiteY4" fmla="*/ 1807368 h 180736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574257" h="1807368">
                <a:moveTo>
                  <a:pt x="2382" y="1807368"/>
                </a:moveTo>
                <a:lnTo>
                  <a:pt x="0" y="0"/>
                </a:lnTo>
                <a:lnTo>
                  <a:pt x="2045494" y="1"/>
                </a:lnTo>
                <a:lnTo>
                  <a:pt x="3574257" y="1807368"/>
                </a:lnTo>
                <a:lnTo>
                  <a:pt x="2382" y="1807368"/>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reeform 7"/>
          <p:cNvSpPr/>
          <p:nvPr/>
        </p:nvSpPr>
        <p:spPr>
          <a:xfrm>
            <a:off x="-2380" y="5051292"/>
            <a:ext cx="9146380" cy="1806709"/>
          </a:xfrm>
          <a:custGeom>
            <a:avLst/>
            <a:gdLst>
              <a:gd name="connsiteX0" fmla="*/ 0 w 3350419"/>
              <a:gd name="connsiteY0" fmla="*/ 2081213 h 2083594"/>
              <a:gd name="connsiteX1" fmla="*/ 3031331 w 3350419"/>
              <a:gd name="connsiteY1" fmla="*/ 0 h 2083594"/>
              <a:gd name="connsiteX2" fmla="*/ 3350419 w 3350419"/>
              <a:gd name="connsiteY2" fmla="*/ 80963 h 2083594"/>
              <a:gd name="connsiteX3" fmla="*/ 3350419 w 3350419"/>
              <a:gd name="connsiteY3" fmla="*/ 2083594 h 2083594"/>
              <a:gd name="connsiteX4" fmla="*/ 0 w 3350419"/>
              <a:gd name="connsiteY4" fmla="*/ 2081213 h 2083594"/>
              <a:gd name="connsiteX0" fmla="*/ 0 w 3112294"/>
              <a:gd name="connsiteY0" fmla="*/ 2019301 h 2083594"/>
              <a:gd name="connsiteX1" fmla="*/ 2793206 w 3112294"/>
              <a:gd name="connsiteY1" fmla="*/ 0 h 2083594"/>
              <a:gd name="connsiteX2" fmla="*/ 3112294 w 3112294"/>
              <a:gd name="connsiteY2" fmla="*/ 80963 h 2083594"/>
              <a:gd name="connsiteX3" fmla="*/ 3112294 w 3112294"/>
              <a:gd name="connsiteY3" fmla="*/ 2083594 h 2083594"/>
              <a:gd name="connsiteX4" fmla="*/ 0 w 3112294"/>
              <a:gd name="connsiteY4" fmla="*/ 2019301 h 2083594"/>
              <a:gd name="connsiteX0" fmla="*/ 0 w 3345656"/>
              <a:gd name="connsiteY0" fmla="*/ 2097882 h 2097882"/>
              <a:gd name="connsiteX1" fmla="*/ 3026568 w 3345656"/>
              <a:gd name="connsiteY1" fmla="*/ 0 h 2097882"/>
              <a:gd name="connsiteX2" fmla="*/ 3345656 w 3345656"/>
              <a:gd name="connsiteY2" fmla="*/ 80963 h 2097882"/>
              <a:gd name="connsiteX3" fmla="*/ 3345656 w 3345656"/>
              <a:gd name="connsiteY3" fmla="*/ 2083594 h 2097882"/>
              <a:gd name="connsiteX4" fmla="*/ 0 w 3345656"/>
              <a:gd name="connsiteY4" fmla="*/ 2097882 h 2097882"/>
              <a:gd name="connsiteX0" fmla="*/ 0 w 2800350"/>
              <a:gd name="connsiteY0" fmla="*/ 1935957 h 2083594"/>
              <a:gd name="connsiteX1" fmla="*/ 2481262 w 2800350"/>
              <a:gd name="connsiteY1" fmla="*/ 0 h 2083594"/>
              <a:gd name="connsiteX2" fmla="*/ 2800350 w 2800350"/>
              <a:gd name="connsiteY2" fmla="*/ 80963 h 2083594"/>
              <a:gd name="connsiteX3" fmla="*/ 2800350 w 2800350"/>
              <a:gd name="connsiteY3" fmla="*/ 2083594 h 2083594"/>
              <a:gd name="connsiteX4" fmla="*/ 0 w 2800350"/>
              <a:gd name="connsiteY4" fmla="*/ 1935957 h 2083594"/>
              <a:gd name="connsiteX0" fmla="*/ 0 w 3352800"/>
              <a:gd name="connsiteY0" fmla="*/ 2083594 h 2083594"/>
              <a:gd name="connsiteX1" fmla="*/ 3033712 w 3352800"/>
              <a:gd name="connsiteY1" fmla="*/ 0 h 2083594"/>
              <a:gd name="connsiteX2" fmla="*/ 3352800 w 3352800"/>
              <a:gd name="connsiteY2" fmla="*/ 80963 h 2083594"/>
              <a:gd name="connsiteX3" fmla="*/ 3352800 w 3352800"/>
              <a:gd name="connsiteY3" fmla="*/ 2083594 h 2083594"/>
              <a:gd name="connsiteX4" fmla="*/ 0 w 3352800"/>
              <a:gd name="connsiteY4" fmla="*/ 2083594 h 2083594"/>
              <a:gd name="connsiteX0" fmla="*/ 0 w 3352800"/>
              <a:gd name="connsiteY0" fmla="*/ 2002631 h 2002631"/>
              <a:gd name="connsiteX1" fmla="*/ 3033712 w 3352800"/>
              <a:gd name="connsiteY1" fmla="*/ 15716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988469 w 3352800"/>
              <a:gd name="connsiteY1" fmla="*/ 59530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3966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45314 w 3352800"/>
              <a:gd name="connsiteY1" fmla="*/ 1224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34839 w 3352800"/>
              <a:gd name="connsiteY1" fmla="*/ 425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631 h 2002631"/>
              <a:gd name="connsiteX1" fmla="*/ 2875865 w 3352800"/>
              <a:gd name="connsiteY1" fmla="*/ 81782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2002901 h 2002901"/>
              <a:gd name="connsiteX1" fmla="*/ 2836585 w 3352800"/>
              <a:gd name="connsiteY1" fmla="*/ 0 h 2002901"/>
              <a:gd name="connsiteX2" fmla="*/ 3352800 w 3352800"/>
              <a:gd name="connsiteY2" fmla="*/ 270 h 2002901"/>
              <a:gd name="connsiteX3" fmla="*/ 3352800 w 3352800"/>
              <a:gd name="connsiteY3" fmla="*/ 2002901 h 2002901"/>
              <a:gd name="connsiteX4" fmla="*/ 0 w 3352800"/>
              <a:gd name="connsiteY4" fmla="*/ 2002901 h 2002901"/>
              <a:gd name="connsiteX0" fmla="*/ 0 w 3352800"/>
              <a:gd name="connsiteY0" fmla="*/ 2002631 h 2002631"/>
              <a:gd name="connsiteX1" fmla="*/ 754045 w 3352800"/>
              <a:gd name="connsiteY1" fmla="*/ 1468326 h 2002631"/>
              <a:gd name="connsiteX2" fmla="*/ 3352800 w 3352800"/>
              <a:gd name="connsiteY2" fmla="*/ 0 h 2002631"/>
              <a:gd name="connsiteX3" fmla="*/ 3352800 w 3352800"/>
              <a:gd name="connsiteY3" fmla="*/ 2002631 h 2002631"/>
              <a:gd name="connsiteX4" fmla="*/ 0 w 3352800"/>
              <a:gd name="connsiteY4" fmla="*/ 2002631 h 2002631"/>
              <a:gd name="connsiteX0" fmla="*/ 0 w 3352800"/>
              <a:gd name="connsiteY0" fmla="*/ 534305 h 534305"/>
              <a:gd name="connsiteX1" fmla="*/ 754045 w 3352800"/>
              <a:gd name="connsiteY1" fmla="*/ 0 h 534305"/>
              <a:gd name="connsiteX2" fmla="*/ 3352800 w 3352800"/>
              <a:gd name="connsiteY2" fmla="*/ 7687 h 534305"/>
              <a:gd name="connsiteX3" fmla="*/ 3352800 w 3352800"/>
              <a:gd name="connsiteY3" fmla="*/ 534305 h 534305"/>
              <a:gd name="connsiteX4" fmla="*/ 0 w 3352800"/>
              <a:gd name="connsiteY4" fmla="*/ 534305 h 534305"/>
              <a:gd name="connsiteX0" fmla="*/ 0 w 3352800"/>
              <a:gd name="connsiteY0" fmla="*/ 534305 h 534305"/>
              <a:gd name="connsiteX1" fmla="*/ 754045 w 3352800"/>
              <a:gd name="connsiteY1" fmla="*/ 0 h 534305"/>
              <a:gd name="connsiteX2" fmla="*/ 3352800 w 3352800"/>
              <a:gd name="connsiteY2" fmla="*/ 7687 h 534305"/>
              <a:gd name="connsiteX3" fmla="*/ 3352800 w 3352800"/>
              <a:gd name="connsiteY3" fmla="*/ 534305 h 534305"/>
              <a:gd name="connsiteX4" fmla="*/ 0 w 3352800"/>
              <a:gd name="connsiteY4" fmla="*/ 534305 h 534305"/>
              <a:gd name="connsiteX0" fmla="*/ 0 w 3352800"/>
              <a:gd name="connsiteY0" fmla="*/ 526618 h 526618"/>
              <a:gd name="connsiteX1" fmla="*/ 980611 w 3352800"/>
              <a:gd name="connsiteY1" fmla="*/ 93681 h 526618"/>
              <a:gd name="connsiteX2" fmla="*/ 3352800 w 3352800"/>
              <a:gd name="connsiteY2" fmla="*/ 0 h 526618"/>
              <a:gd name="connsiteX3" fmla="*/ 3352800 w 3352800"/>
              <a:gd name="connsiteY3" fmla="*/ 526618 h 526618"/>
              <a:gd name="connsiteX4" fmla="*/ 0 w 3352800"/>
              <a:gd name="connsiteY4" fmla="*/ 526618 h 526618"/>
              <a:gd name="connsiteX0" fmla="*/ 0 w 3352800"/>
              <a:gd name="connsiteY0" fmla="*/ 526888 h 526888"/>
              <a:gd name="connsiteX1" fmla="*/ 744735 w 3352800"/>
              <a:gd name="connsiteY1" fmla="*/ 0 h 526888"/>
              <a:gd name="connsiteX2" fmla="*/ 3352800 w 3352800"/>
              <a:gd name="connsiteY2" fmla="*/ 270 h 526888"/>
              <a:gd name="connsiteX3" fmla="*/ 3352800 w 3352800"/>
              <a:gd name="connsiteY3" fmla="*/ 526888 h 526888"/>
              <a:gd name="connsiteX4" fmla="*/ 0 w 3352800"/>
              <a:gd name="connsiteY4" fmla="*/ 526888 h 526888"/>
              <a:gd name="connsiteX0" fmla="*/ 0 w 3352800"/>
              <a:gd name="connsiteY0" fmla="*/ 526618 h 526618"/>
              <a:gd name="connsiteX1" fmla="*/ 811948 w 3352800"/>
              <a:gd name="connsiteY1" fmla="*/ 60921 h 526618"/>
              <a:gd name="connsiteX2" fmla="*/ 3352800 w 3352800"/>
              <a:gd name="connsiteY2" fmla="*/ 0 h 526618"/>
              <a:gd name="connsiteX3" fmla="*/ 3352800 w 3352800"/>
              <a:gd name="connsiteY3" fmla="*/ 526618 h 526618"/>
              <a:gd name="connsiteX4" fmla="*/ 0 w 3352800"/>
              <a:gd name="connsiteY4" fmla="*/ 526618 h 526618"/>
              <a:gd name="connsiteX0" fmla="*/ 0 w 3352800"/>
              <a:gd name="connsiteY0" fmla="*/ 527584 h 527584"/>
              <a:gd name="connsiteX1" fmla="*/ 751718 w 3352800"/>
              <a:gd name="connsiteY1" fmla="*/ 0 h 527584"/>
              <a:gd name="connsiteX2" fmla="*/ 3352800 w 3352800"/>
              <a:gd name="connsiteY2" fmla="*/ 966 h 527584"/>
              <a:gd name="connsiteX3" fmla="*/ 3352800 w 3352800"/>
              <a:gd name="connsiteY3" fmla="*/ 527584 h 527584"/>
              <a:gd name="connsiteX4" fmla="*/ 0 w 3352800"/>
              <a:gd name="connsiteY4" fmla="*/ 527584 h 527584"/>
              <a:gd name="connsiteX0" fmla="*/ 0 w 3352800"/>
              <a:gd name="connsiteY0" fmla="*/ 527584 h 527584"/>
              <a:gd name="connsiteX1" fmla="*/ 751718 w 3352800"/>
              <a:gd name="connsiteY1" fmla="*/ 0 h 527584"/>
              <a:gd name="connsiteX2" fmla="*/ 3241069 w 3352800"/>
              <a:gd name="connsiteY2" fmla="*/ 94144 h 527584"/>
              <a:gd name="connsiteX3" fmla="*/ 3352800 w 3352800"/>
              <a:gd name="connsiteY3" fmla="*/ 527584 h 527584"/>
              <a:gd name="connsiteX4" fmla="*/ 0 w 3352800"/>
              <a:gd name="connsiteY4" fmla="*/ 527584 h 527584"/>
              <a:gd name="connsiteX0" fmla="*/ 0 w 3352800"/>
              <a:gd name="connsiteY0" fmla="*/ 527584 h 527584"/>
              <a:gd name="connsiteX1" fmla="*/ 751718 w 3352800"/>
              <a:gd name="connsiteY1" fmla="*/ 0 h 527584"/>
              <a:gd name="connsiteX2" fmla="*/ 3352800 w 3352800"/>
              <a:gd name="connsiteY2" fmla="*/ 271 h 527584"/>
              <a:gd name="connsiteX3" fmla="*/ 3352800 w 3352800"/>
              <a:gd name="connsiteY3" fmla="*/ 527584 h 527584"/>
              <a:gd name="connsiteX4" fmla="*/ 0 w 3352800"/>
              <a:gd name="connsiteY4" fmla="*/ 527584 h 527584"/>
              <a:gd name="connsiteX0" fmla="*/ 0 w 3352800"/>
              <a:gd name="connsiteY0" fmla="*/ 527313 h 527313"/>
              <a:gd name="connsiteX1" fmla="*/ 900984 w 3352800"/>
              <a:gd name="connsiteY1" fmla="*/ 97774 h 527313"/>
              <a:gd name="connsiteX2" fmla="*/ 3352800 w 3352800"/>
              <a:gd name="connsiteY2" fmla="*/ 0 h 527313"/>
              <a:gd name="connsiteX3" fmla="*/ 3352800 w 3352800"/>
              <a:gd name="connsiteY3" fmla="*/ 527313 h 527313"/>
              <a:gd name="connsiteX4" fmla="*/ 0 w 3352800"/>
              <a:gd name="connsiteY4" fmla="*/ 527313 h 527313"/>
              <a:gd name="connsiteX0" fmla="*/ 0 w 3352800"/>
              <a:gd name="connsiteY0" fmla="*/ 527584 h 527584"/>
              <a:gd name="connsiteX1" fmla="*/ 748227 w 3352800"/>
              <a:gd name="connsiteY1" fmla="*/ 0 h 527584"/>
              <a:gd name="connsiteX2" fmla="*/ 3352800 w 3352800"/>
              <a:gd name="connsiteY2" fmla="*/ 271 h 527584"/>
              <a:gd name="connsiteX3" fmla="*/ 3352800 w 3352800"/>
              <a:gd name="connsiteY3" fmla="*/ 527584 h 527584"/>
              <a:gd name="connsiteX4" fmla="*/ 0 w 3352800"/>
              <a:gd name="connsiteY4" fmla="*/ 527584 h 5275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52800" h="527584">
                <a:moveTo>
                  <a:pt x="0" y="527584"/>
                </a:moveTo>
                <a:lnTo>
                  <a:pt x="748227" y="0"/>
                </a:lnTo>
                <a:lnTo>
                  <a:pt x="3352800" y="271"/>
                </a:lnTo>
                <a:lnTo>
                  <a:pt x="3352800" y="527584"/>
                </a:lnTo>
                <a:lnTo>
                  <a:pt x="0" y="527584"/>
                </a:lnTo>
                <a:close/>
              </a:path>
            </a:pathLst>
          </a:cu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22960" y="365760"/>
            <a:ext cx="7520940" cy="54864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822960" y="1100628"/>
            <a:ext cx="7520940" cy="3579849"/>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rot="19140000">
            <a:off x="201168" y="5870448"/>
            <a:ext cx="2176272" cy="201168"/>
          </a:xfrm>
          <a:prstGeom prst="rect">
            <a:avLst/>
          </a:prstGeom>
        </p:spPr>
        <p:txBody>
          <a:bodyPr vert="horz" lIns="91440" tIns="45720" rIns="91440" bIns="45720" rtlCol="0" anchor="ctr"/>
          <a:lstStyle>
            <a:lvl1pPr algn="l">
              <a:defRPr sz="1200">
                <a:solidFill>
                  <a:srgbClr val="FFFFFF"/>
                </a:solidFill>
              </a:defRPr>
            </a:lvl1pPr>
          </a:lstStyle>
          <a:p>
            <a:fld id="{71DC37F1-5D0C-46FA-A29A-57EA0AA0D6DD}" type="datetime1">
              <a:rPr lang="fr-CA" smtClean="0"/>
              <a:pPr/>
              <a:t>2014-04-24</a:t>
            </a:fld>
            <a:endParaRPr lang="fr-CA"/>
          </a:p>
        </p:txBody>
      </p:sp>
      <p:sp>
        <p:nvSpPr>
          <p:cNvPr id="5" name="Footer Placeholder 4"/>
          <p:cNvSpPr>
            <a:spLocks noGrp="1"/>
          </p:cNvSpPr>
          <p:nvPr>
            <p:ph type="ftr" sz="quarter" idx="3"/>
          </p:nvPr>
        </p:nvSpPr>
        <p:spPr>
          <a:xfrm>
            <a:off x="3517514" y="6285122"/>
            <a:ext cx="4724400" cy="274320"/>
          </a:xfrm>
          <a:prstGeom prst="rect">
            <a:avLst/>
          </a:prstGeom>
        </p:spPr>
        <p:txBody>
          <a:bodyPr vert="horz" lIns="91440" tIns="45720" rIns="91440" bIns="45720" rtlCol="0" anchor="ctr"/>
          <a:lstStyle>
            <a:lvl1pPr algn="r">
              <a:defRPr sz="1000" cap="all" spc="200" baseline="0">
                <a:solidFill>
                  <a:srgbClr val="FFFFFF"/>
                </a:solidFill>
              </a:defRPr>
            </a:lvl1pPr>
          </a:lstStyle>
          <a:p>
            <a:r>
              <a:rPr lang="fr-CA" smtClean="0"/>
              <a:t>Dr. Gaston NK Mabaya, P.Eng.</a:t>
            </a:r>
            <a:endParaRPr lang="fr-CA"/>
          </a:p>
        </p:txBody>
      </p:sp>
      <p:sp>
        <p:nvSpPr>
          <p:cNvPr id="6" name="Slide Number Placeholder 5"/>
          <p:cNvSpPr>
            <a:spLocks noGrp="1"/>
          </p:cNvSpPr>
          <p:nvPr>
            <p:ph type="sldNum" sz="quarter" idx="4"/>
          </p:nvPr>
        </p:nvSpPr>
        <p:spPr>
          <a:xfrm>
            <a:off x="8401038" y="6170822"/>
            <a:ext cx="502920" cy="502920"/>
          </a:xfrm>
          <a:prstGeom prst="ellipse">
            <a:avLst/>
          </a:prstGeom>
          <a:ln w="19050">
            <a:solidFill>
              <a:srgbClr val="FFFFFF"/>
            </a:solidFill>
          </a:ln>
        </p:spPr>
        <p:txBody>
          <a:bodyPr vert="horz" lIns="9144" tIns="9144" rIns="9144" bIns="9144" rtlCol="0" anchor="ctr">
            <a:normAutofit/>
          </a:bodyPr>
          <a:lstStyle>
            <a:lvl1pPr algn="ctr">
              <a:defRPr sz="1650">
                <a:solidFill>
                  <a:srgbClr val="FFFFFF"/>
                </a:solidFill>
              </a:defRPr>
            </a:lvl1pPr>
          </a:lstStyle>
          <a:p>
            <a:fld id="{ACA9377C-8F9E-4BB7-8A5C-DFFD8C3E7B01}" type="slidenum">
              <a:rPr lang="fr-CA" smtClean="0"/>
              <a:pPr/>
              <a:t>‹#›</a:t>
            </a:fld>
            <a:endParaRPr lang="fr-C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p:txStyles>
    <p:titleStyle>
      <a:lvl1pPr algn="l" defTabSz="914400" rtl="0" eaLnBrk="1" latinLnBrk="0" hangingPunct="1">
        <a:spcBef>
          <a:spcPct val="0"/>
        </a:spcBef>
        <a:buNone/>
        <a:defRPr sz="2800" kern="1200" cap="all" baseline="0">
          <a:solidFill>
            <a:schemeClr val="tx1"/>
          </a:solidFill>
          <a:latin typeface="+mj-lt"/>
          <a:ea typeface="+mj-ea"/>
          <a:cs typeface="+mj-cs"/>
        </a:defRPr>
      </a:lvl1pPr>
    </p:titleStyle>
    <p:bodyStyle>
      <a:lvl1pPr marL="342900" indent="-342900" algn="l" defTabSz="914400" rtl="0" eaLnBrk="1" latinLnBrk="0" hangingPunct="1">
        <a:spcBef>
          <a:spcPts val="800"/>
        </a:spcBef>
        <a:buFont typeface="Arial" pitchFamily="34" charset="0"/>
        <a:buNone/>
        <a:defRPr sz="1600" b="1" kern="1200">
          <a:solidFill>
            <a:schemeClr val="tx1"/>
          </a:solidFill>
          <a:latin typeface="+mn-lt"/>
          <a:ea typeface="+mn-ea"/>
          <a:cs typeface="+mn-cs"/>
        </a:defRPr>
      </a:lvl1pPr>
      <a:lvl2pPr marL="173736" indent="-173736" algn="l" defTabSz="914400" rtl="0"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2pPr>
      <a:lvl3pPr marL="402336" indent="-164592" algn="l" defTabSz="914400" rtl="0"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3pPr>
      <a:lvl4pPr marL="630936" indent="-164592" algn="l" defTabSz="914400" rtl="0"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4pPr>
      <a:lvl5pPr marL="859536" indent="-173736" algn="l" defTabSz="914400" rtl="0" eaLnBrk="1" latinLnBrk="0" hangingPunct="1">
        <a:spcBef>
          <a:spcPts val="300"/>
        </a:spcBef>
        <a:buClr>
          <a:schemeClr val="accent2"/>
        </a:buClr>
        <a:buFont typeface="Wingdings" pitchFamily="2" charset="2"/>
        <a:buChar char="§"/>
        <a:defRPr sz="1600" kern="1200">
          <a:solidFill>
            <a:schemeClr val="tx1"/>
          </a:solidFill>
          <a:latin typeface="+mn-lt"/>
          <a:ea typeface="+mn-ea"/>
          <a:cs typeface="+mn-cs"/>
        </a:defRPr>
      </a:lvl5pPr>
      <a:lvl6pPr marL="1097280" indent="-173736" algn="l" defTabSz="914400" rtl="0"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6pPr>
      <a:lvl7pPr marL="1353312" indent="-164592" algn="l" defTabSz="914400" rtl="0"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7pPr>
      <a:lvl8pPr marL="1581912" indent="-164592" algn="l" defTabSz="914400" rtl="0"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8pPr>
      <a:lvl9pPr marL="1792224" indent="-164592" algn="l" defTabSz="914400" rtl="0" eaLnBrk="1" latinLnBrk="0" hangingPunct="1">
        <a:spcBef>
          <a:spcPts val="300"/>
        </a:spcBef>
        <a:buClr>
          <a:schemeClr val="accent2"/>
        </a:buClr>
        <a:buFont typeface="Wingdings" pitchFamily="2" charset="2"/>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rot="19140000">
            <a:off x="457847" y="1389797"/>
            <a:ext cx="5648623" cy="1204306"/>
          </a:xfrm>
        </p:spPr>
        <p:txBody>
          <a:bodyPr/>
          <a:lstStyle/>
          <a:p>
            <a:r>
              <a:rPr lang="fr-CA" dirty="0" smtClean="0"/>
              <a:t>CONFÉRENCE FRANCOPHONE</a:t>
            </a:r>
            <a:br>
              <a:rPr lang="fr-CA" dirty="0" smtClean="0"/>
            </a:br>
            <a:r>
              <a:rPr lang="fr-CA" dirty="0" smtClean="0"/>
              <a:t>TORONTO – 24 avril 2014</a:t>
            </a:r>
            <a:endParaRPr lang="fr-CA" dirty="0"/>
          </a:p>
        </p:txBody>
      </p:sp>
      <p:sp>
        <p:nvSpPr>
          <p:cNvPr id="3" name="Subtitle 2"/>
          <p:cNvSpPr>
            <a:spLocks noGrp="1"/>
          </p:cNvSpPr>
          <p:nvPr>
            <p:ph type="subTitle" idx="1"/>
          </p:nvPr>
        </p:nvSpPr>
        <p:spPr>
          <a:xfrm rot="19140000">
            <a:off x="1068058" y="2043820"/>
            <a:ext cx="6511131" cy="819796"/>
          </a:xfrm>
        </p:spPr>
        <p:txBody>
          <a:bodyPr>
            <a:noAutofit/>
          </a:bodyPr>
          <a:lstStyle/>
          <a:p>
            <a:pPr algn="ctr"/>
            <a:r>
              <a:rPr lang="fr-CA" sz="1800" b="1" dirty="0" smtClean="0"/>
              <a:t>INTÉGRATION </a:t>
            </a:r>
            <a:r>
              <a:rPr lang="fr-CA" sz="1800" b="1" dirty="0"/>
              <a:t>SOCIO-ÉCONOMIQUE ET CULTURELLE DES IMMIGRANTS FRANCOPHONES </a:t>
            </a:r>
            <a:endParaRPr lang="fr-CA" sz="1800" dirty="0"/>
          </a:p>
        </p:txBody>
      </p:sp>
      <p:sp>
        <p:nvSpPr>
          <p:cNvPr id="7" name="Date Placeholder 6"/>
          <p:cNvSpPr>
            <a:spLocks noGrp="1"/>
          </p:cNvSpPr>
          <p:nvPr>
            <p:ph type="dt" sz="half" idx="10"/>
          </p:nvPr>
        </p:nvSpPr>
        <p:spPr/>
        <p:txBody>
          <a:bodyPr/>
          <a:lstStyle/>
          <a:p>
            <a:fld id="{E53586A7-978E-4486-A433-A4F8C3459EB4}" type="datetime1">
              <a:rPr lang="fr-CA" smtClean="0"/>
              <a:pPr/>
              <a:t>2014-04-24</a:t>
            </a:fld>
            <a:endParaRPr lang="fr-CA"/>
          </a:p>
        </p:txBody>
      </p:sp>
      <p:sp>
        <p:nvSpPr>
          <p:cNvPr id="8" name="Footer Placeholder 7"/>
          <p:cNvSpPr>
            <a:spLocks noGrp="1"/>
          </p:cNvSpPr>
          <p:nvPr>
            <p:ph type="ftr" sz="quarter" idx="11"/>
          </p:nvPr>
        </p:nvSpPr>
        <p:spPr/>
        <p:txBody>
          <a:bodyPr/>
          <a:lstStyle/>
          <a:p>
            <a:r>
              <a:rPr lang="fr-CA" smtClean="0"/>
              <a:t>Dr. Gaston NK Mabaya, P.Eng.</a:t>
            </a:r>
            <a:endParaRPr lang="fr-CA"/>
          </a:p>
        </p:txBody>
      </p:sp>
      <p:sp>
        <p:nvSpPr>
          <p:cNvPr id="9" name="Slide Number Placeholder 8"/>
          <p:cNvSpPr>
            <a:spLocks noGrp="1"/>
          </p:cNvSpPr>
          <p:nvPr>
            <p:ph type="sldNum" sz="quarter" idx="12"/>
          </p:nvPr>
        </p:nvSpPr>
        <p:spPr/>
        <p:txBody>
          <a:bodyPr/>
          <a:lstStyle/>
          <a:p>
            <a:fld id="{ACA9377C-8F9E-4BB7-8A5C-DFFD8C3E7B01}" type="slidenum">
              <a:rPr lang="fr-CA" smtClean="0"/>
              <a:pPr/>
              <a:t>1</a:t>
            </a:fld>
            <a:endParaRPr lang="fr-CA"/>
          </a:p>
        </p:txBody>
      </p:sp>
    </p:spTree>
    <p:extLst>
      <p:ext uri="{BB962C8B-B14F-4D97-AF65-F5344CB8AC3E}">
        <p14:creationId xmlns:p14="http://schemas.microsoft.com/office/powerpoint/2010/main" xmlns="" val="137833725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ctr"/>
            <a:r>
              <a:rPr lang="fr-CA" sz="4400" dirty="0"/>
              <a:t>MERCI!</a:t>
            </a:r>
          </a:p>
          <a:p>
            <a:pPr algn="ctr"/>
            <a:r>
              <a:rPr lang="fr-CA" sz="4400" dirty="0"/>
              <a:t> </a:t>
            </a:r>
          </a:p>
          <a:p>
            <a:pPr algn="ctr"/>
            <a:r>
              <a:rPr lang="fr-CA" sz="4400" dirty="0"/>
              <a:t>QUESTIONS?</a:t>
            </a:r>
          </a:p>
          <a:p>
            <a:r>
              <a:rPr lang="fr-CA" dirty="0"/>
              <a:t> </a:t>
            </a:r>
          </a:p>
          <a:p>
            <a:r>
              <a:rPr lang="fr-CA" dirty="0"/>
              <a:t> </a:t>
            </a:r>
          </a:p>
          <a:p>
            <a:endParaRPr lang="fr-CA" dirty="0"/>
          </a:p>
        </p:txBody>
      </p:sp>
      <p:sp>
        <p:nvSpPr>
          <p:cNvPr id="4" name="Date Placeholder 3"/>
          <p:cNvSpPr>
            <a:spLocks noGrp="1"/>
          </p:cNvSpPr>
          <p:nvPr>
            <p:ph type="dt" sz="half" idx="10"/>
          </p:nvPr>
        </p:nvSpPr>
        <p:spPr/>
        <p:txBody>
          <a:bodyPr/>
          <a:lstStyle/>
          <a:p>
            <a:fld id="{10A99052-E3C1-4F46-B76F-697951A4D952}" type="datetime1">
              <a:rPr lang="fr-CA" smtClean="0"/>
              <a:pPr/>
              <a:t>2014-04-24</a:t>
            </a:fld>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10</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Tree>
    <p:extLst>
      <p:ext uri="{BB962C8B-B14F-4D97-AF65-F5344CB8AC3E}">
        <p14:creationId xmlns:p14="http://schemas.microsoft.com/office/powerpoint/2010/main" xmlns="" val="314262118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2960" y="116632"/>
            <a:ext cx="7520940" cy="797768"/>
          </a:xfrm>
        </p:spPr>
        <p:txBody>
          <a:bodyPr/>
          <a:lstStyle/>
          <a:p>
            <a:pPr algn="ctr"/>
            <a:r>
              <a:rPr lang="fr-CA" b="1" dirty="0" smtClean="0"/>
              <a:t/>
            </a:r>
            <a:br>
              <a:rPr lang="fr-CA" b="1" dirty="0" smtClean="0"/>
            </a:br>
            <a:r>
              <a:rPr lang="fr-CA" b="1" dirty="0" smtClean="0"/>
              <a:t>Introduction</a:t>
            </a:r>
            <a:r>
              <a:rPr lang="fr-CA" dirty="0"/>
              <a:t/>
            </a:r>
            <a:br>
              <a:rPr lang="fr-CA" dirty="0"/>
            </a:br>
            <a:endParaRPr lang="fr-CA" dirty="0"/>
          </a:p>
        </p:txBody>
      </p:sp>
      <p:sp>
        <p:nvSpPr>
          <p:cNvPr id="3" name="Content Placeholder 2"/>
          <p:cNvSpPr>
            <a:spLocks noGrp="1"/>
          </p:cNvSpPr>
          <p:nvPr>
            <p:ph idx="1"/>
          </p:nvPr>
        </p:nvSpPr>
        <p:spPr/>
        <p:txBody>
          <a:bodyPr>
            <a:normAutofit/>
          </a:bodyPr>
          <a:lstStyle/>
          <a:p>
            <a:pPr algn="just"/>
            <a:r>
              <a:rPr lang="fr-CA" sz="2000" dirty="0"/>
              <a:t>Il est toujours bon de s’arrêter un moment donné et réfléchir sur son parcours personnel pour voir quelle expérience que l’on peut, de façon positive, partager avec les autres.</a:t>
            </a:r>
          </a:p>
          <a:p>
            <a:pPr algn="just"/>
            <a:r>
              <a:rPr lang="fr-CA" sz="2000" dirty="0"/>
              <a:t>Vivre dans un milieu francophone et majoritairement anglophone présente beaucoup de défis et ceci demande une approche proactive pour se tirer d’affaires. La grande question que l’on se pose souvent : Que faire pour réussir son intégration dans une situation comme celle-là.? Les expériences varient. Il y en a de bonnes et de malheureuses. Nous allons les analyser toutes et en dégager une piste gagnante car il n’y a pas de solutions magiques</a:t>
            </a:r>
          </a:p>
        </p:txBody>
      </p:sp>
      <p:sp>
        <p:nvSpPr>
          <p:cNvPr id="4" name="Date Placeholder 3"/>
          <p:cNvSpPr>
            <a:spLocks noGrp="1"/>
          </p:cNvSpPr>
          <p:nvPr>
            <p:ph type="dt" sz="half" idx="10"/>
          </p:nvPr>
        </p:nvSpPr>
        <p:spPr/>
        <p:txBody>
          <a:bodyPr/>
          <a:lstStyle/>
          <a:p>
            <a:fld id="{B4B3CBA0-102B-475F-B864-D4448467110F}" type="datetime1">
              <a:rPr lang="fr-CA" smtClean="0"/>
              <a:pPr/>
              <a:t>2014-04-24</a:t>
            </a:fld>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2</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Tree>
    <p:extLst>
      <p:ext uri="{BB962C8B-B14F-4D97-AF65-F5344CB8AC3E}">
        <p14:creationId xmlns:p14="http://schemas.microsoft.com/office/powerpoint/2010/main" xmlns="" val="268912768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fr-CA" dirty="0" smtClean="0"/>
              <a:t>définitions</a:t>
            </a:r>
            <a:endParaRPr lang="fr-CA" dirty="0"/>
          </a:p>
        </p:txBody>
      </p:sp>
      <p:sp>
        <p:nvSpPr>
          <p:cNvPr id="3" name="Content Placeholder 2"/>
          <p:cNvSpPr>
            <a:spLocks noGrp="1"/>
          </p:cNvSpPr>
          <p:nvPr>
            <p:ph idx="1"/>
          </p:nvPr>
        </p:nvSpPr>
        <p:spPr>
          <a:xfrm>
            <a:off x="822960" y="908720"/>
            <a:ext cx="7520940" cy="4104456"/>
          </a:xfrm>
        </p:spPr>
        <p:txBody>
          <a:bodyPr>
            <a:noAutofit/>
          </a:bodyPr>
          <a:lstStyle/>
          <a:p>
            <a:pPr lvl="0"/>
            <a:r>
              <a:rPr lang="fr-CA" sz="1800" dirty="0"/>
              <a:t>C’est qui l’immigrant ou immigrante francophone?</a:t>
            </a:r>
          </a:p>
          <a:p>
            <a:pPr lvl="0"/>
            <a:r>
              <a:rPr lang="fr-CA" sz="1800" dirty="0"/>
              <a:t>C’est quoi l’intégration économique?</a:t>
            </a:r>
          </a:p>
          <a:p>
            <a:pPr lvl="0"/>
            <a:r>
              <a:rPr lang="fr-CA" sz="1800" dirty="0"/>
              <a:t>C’est quoi de bonnes pratiques?</a:t>
            </a:r>
          </a:p>
          <a:p>
            <a:pPr lvl="0"/>
            <a:r>
              <a:rPr lang="fr-CA" sz="1800" dirty="0" smtClean="0"/>
              <a:t>1.On </a:t>
            </a:r>
            <a:r>
              <a:rPr lang="fr-CA" sz="1800" dirty="0"/>
              <a:t>appelle immigrant ou immigrante francophone toute personne immigrante ayant le français comme langue maternelle et/ou parlant français à la maison ou au travail</a:t>
            </a:r>
          </a:p>
          <a:p>
            <a:pPr lvl="0"/>
            <a:r>
              <a:rPr lang="fr-CA" sz="1800" dirty="0" smtClean="0"/>
              <a:t>2, L’Intégration </a:t>
            </a:r>
            <a:r>
              <a:rPr lang="fr-CA" sz="1800" dirty="0"/>
              <a:t>économique est liée à la stabilité financière pour quelqu’un qui est financièrement autonome (ne dépendant pas de l’assistance sociale du gouvernement ou ne vivant pas sous une dépendance quelconque)</a:t>
            </a:r>
          </a:p>
          <a:p>
            <a:pPr lvl="0"/>
            <a:r>
              <a:rPr lang="fr-CA" sz="1800" dirty="0" smtClean="0"/>
              <a:t>3.De </a:t>
            </a:r>
            <a:r>
              <a:rPr lang="fr-CA" sz="1800" dirty="0"/>
              <a:t>bonnes pratiques sont constituées de stratégies de réussite mises en place par les institutions tant gouvernementales, communautaires que privées;</a:t>
            </a:r>
          </a:p>
          <a:p>
            <a:endParaRPr lang="fr-CA" sz="1800" dirty="0"/>
          </a:p>
        </p:txBody>
      </p:sp>
      <p:sp>
        <p:nvSpPr>
          <p:cNvPr id="4" name="Date Placeholder 3"/>
          <p:cNvSpPr>
            <a:spLocks noGrp="1"/>
          </p:cNvSpPr>
          <p:nvPr>
            <p:ph type="dt" sz="half" idx="10"/>
          </p:nvPr>
        </p:nvSpPr>
        <p:spPr/>
        <p:txBody>
          <a:bodyPr/>
          <a:lstStyle/>
          <a:p>
            <a:fld id="{466608D0-528F-4121-BB93-F30F0A8CF400}" type="datetime1">
              <a:rPr lang="fr-CA" smtClean="0"/>
              <a:pPr/>
              <a:t>2014-04-24</a:t>
            </a:fld>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3</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Tree>
    <p:extLst>
      <p:ext uri="{BB962C8B-B14F-4D97-AF65-F5344CB8AC3E}">
        <p14:creationId xmlns:p14="http://schemas.microsoft.com/office/powerpoint/2010/main" xmlns="" val="116984545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fr-CA" b="1" dirty="0" smtClean="0"/>
              <a:t/>
            </a:r>
            <a:br>
              <a:rPr lang="fr-CA" b="1" dirty="0" smtClean="0"/>
            </a:br>
            <a:r>
              <a:rPr lang="fr-CA" b="1" dirty="0" smtClean="0"/>
              <a:t>Intégration </a:t>
            </a:r>
            <a:r>
              <a:rPr lang="fr-CA" b="1" dirty="0"/>
              <a:t>économique</a:t>
            </a:r>
            <a:r>
              <a:rPr lang="fr-CA" dirty="0"/>
              <a:t/>
            </a:r>
            <a:br>
              <a:rPr lang="fr-CA" dirty="0"/>
            </a:br>
            <a:endParaRPr lang="fr-CA" dirty="0"/>
          </a:p>
        </p:txBody>
      </p:sp>
      <p:sp>
        <p:nvSpPr>
          <p:cNvPr id="3" name="Content Placeholder 2"/>
          <p:cNvSpPr>
            <a:spLocks noGrp="1"/>
          </p:cNvSpPr>
          <p:nvPr>
            <p:ph idx="1"/>
          </p:nvPr>
        </p:nvSpPr>
        <p:spPr/>
        <p:txBody>
          <a:bodyPr>
            <a:normAutofit fontScale="92500"/>
          </a:bodyPr>
          <a:lstStyle/>
          <a:p>
            <a:r>
              <a:rPr lang="fr-CA" sz="3200" dirty="0"/>
              <a:t>Telle que nous l’avons définie, l’intégration économique passe inévitablement par l’obtention d’un emploi stable et rémunérateur; stable par la nature de son statut (un emploi permanent garanti) et rémunérateur par le fait qu’il permet à l’individu de lier les deux bouts du mois</a:t>
            </a:r>
          </a:p>
          <a:p>
            <a:endParaRPr lang="fr-CA" dirty="0"/>
          </a:p>
        </p:txBody>
      </p:sp>
      <p:sp>
        <p:nvSpPr>
          <p:cNvPr id="4" name="Date Placeholder 3"/>
          <p:cNvSpPr>
            <a:spLocks noGrp="1"/>
          </p:cNvSpPr>
          <p:nvPr>
            <p:ph type="dt" sz="half" idx="10"/>
          </p:nvPr>
        </p:nvSpPr>
        <p:spPr/>
        <p:txBody>
          <a:bodyPr/>
          <a:lstStyle/>
          <a:p>
            <a:fld id="{3026C6AA-EC5D-4B23-8501-AC675AE38079}" type="datetime1">
              <a:rPr lang="fr-CA" smtClean="0"/>
              <a:pPr/>
              <a:t>2014-04-24</a:t>
            </a:fld>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4</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Tree>
    <p:extLst>
      <p:ext uri="{BB962C8B-B14F-4D97-AF65-F5344CB8AC3E}">
        <p14:creationId xmlns:p14="http://schemas.microsoft.com/office/powerpoint/2010/main" xmlns="" val="239452331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fr-CA" b="1" dirty="0" smtClean="0"/>
              <a:t/>
            </a:r>
            <a:br>
              <a:rPr lang="fr-CA" b="1" dirty="0" smtClean="0"/>
            </a:br>
            <a:r>
              <a:rPr lang="fr-CA" b="1" dirty="0" smtClean="0"/>
              <a:t>Bonnes </a:t>
            </a:r>
            <a:r>
              <a:rPr lang="fr-CA" b="1" dirty="0"/>
              <a:t>pratiques</a:t>
            </a:r>
            <a:r>
              <a:rPr lang="fr-CA" dirty="0"/>
              <a:t/>
            </a:r>
            <a:br>
              <a:rPr lang="fr-CA" dirty="0"/>
            </a:br>
            <a:endParaRPr lang="fr-CA" dirty="0"/>
          </a:p>
        </p:txBody>
      </p:sp>
      <p:sp>
        <p:nvSpPr>
          <p:cNvPr id="3" name="Content Placeholder 2"/>
          <p:cNvSpPr>
            <a:spLocks noGrp="1"/>
          </p:cNvSpPr>
          <p:nvPr>
            <p:ph idx="1"/>
          </p:nvPr>
        </p:nvSpPr>
        <p:spPr/>
        <p:txBody>
          <a:bodyPr/>
          <a:lstStyle/>
          <a:p>
            <a:r>
              <a:rPr lang="fr-CA" dirty="0"/>
              <a:t>Avant de parler de bonnes pratiques, il est bon de signaler les obstacles éventuels rencontrés par les immigrants et immigrantes francophones :</a:t>
            </a:r>
          </a:p>
          <a:p>
            <a:pPr lvl="0"/>
            <a:r>
              <a:rPr lang="fr-CA" dirty="0"/>
              <a:t>Le choc culturel, qui est commun à tous, francophones, anglophones ou lusophones, est un facteur dont on parle peu mais qui, à lui seul, peut constituer un blocage à vie;</a:t>
            </a:r>
          </a:p>
          <a:p>
            <a:pPr lvl="0"/>
            <a:r>
              <a:rPr lang="fr-CA" dirty="0"/>
              <a:t>La langue, surtout l’anglais pour les francophones, communément appelée barrière linguistique, est un des facteurs de freinage à toute tentative d’évolution dans un milieu majoritairement anglophone où la majorité sinon la totalité d’emplois sont offerts en anglais</a:t>
            </a:r>
          </a:p>
          <a:p>
            <a:pPr lvl="0"/>
            <a:r>
              <a:rPr lang="fr-CA" dirty="0"/>
              <a:t>La non reconnaissance des acquis (équivalence des titres scolaires ou académiques, l’expérience acquise à l’étranger, etc.)</a:t>
            </a:r>
          </a:p>
          <a:p>
            <a:pPr lvl="0"/>
            <a:r>
              <a:rPr lang="fr-CA" dirty="0"/>
              <a:t>Le manque d’expérience  canadienne</a:t>
            </a:r>
          </a:p>
          <a:p>
            <a:endParaRPr lang="fr-CA" dirty="0"/>
          </a:p>
        </p:txBody>
      </p:sp>
      <p:sp>
        <p:nvSpPr>
          <p:cNvPr id="4" name="Date Placeholder 3"/>
          <p:cNvSpPr>
            <a:spLocks noGrp="1"/>
          </p:cNvSpPr>
          <p:nvPr>
            <p:ph type="dt" sz="half" idx="10"/>
          </p:nvPr>
        </p:nvSpPr>
        <p:spPr/>
        <p:txBody>
          <a:bodyPr/>
          <a:lstStyle/>
          <a:p>
            <a:fld id="{0AC2AC3A-6FA0-470B-B0A8-A454B02B3FB5}" type="datetime1">
              <a:rPr lang="fr-CA" smtClean="0"/>
              <a:pPr/>
              <a:t>2014-04-24</a:t>
            </a:fld>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5</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Tree>
    <p:extLst>
      <p:ext uri="{BB962C8B-B14F-4D97-AF65-F5344CB8AC3E}">
        <p14:creationId xmlns:p14="http://schemas.microsoft.com/office/powerpoint/2010/main" xmlns="" val="27594232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fr-CA" b="1" dirty="0" smtClean="0"/>
              <a:t/>
            </a:r>
            <a:br>
              <a:rPr lang="fr-CA" b="1" dirty="0" smtClean="0"/>
            </a:br>
            <a:r>
              <a:rPr lang="fr-CA" b="1" dirty="0" smtClean="0"/>
              <a:t>Bonnes </a:t>
            </a:r>
            <a:r>
              <a:rPr lang="fr-CA" b="1" dirty="0"/>
              <a:t>pratiques</a:t>
            </a:r>
            <a:r>
              <a:rPr lang="fr-CA" dirty="0"/>
              <a:t/>
            </a:r>
            <a:br>
              <a:rPr lang="fr-CA" dirty="0"/>
            </a:br>
            <a:endParaRPr lang="fr-CA" dirty="0"/>
          </a:p>
        </p:txBody>
      </p:sp>
      <p:sp>
        <p:nvSpPr>
          <p:cNvPr id="3" name="Content Placeholder 2"/>
          <p:cNvSpPr>
            <a:spLocks noGrp="1"/>
          </p:cNvSpPr>
          <p:nvPr>
            <p:ph idx="1"/>
          </p:nvPr>
        </p:nvSpPr>
        <p:spPr/>
        <p:txBody>
          <a:bodyPr>
            <a:noAutofit/>
          </a:bodyPr>
          <a:lstStyle/>
          <a:p>
            <a:r>
              <a:rPr lang="fr-CA" sz="1800" i="1" dirty="0"/>
              <a:t>Comment y remédier?</a:t>
            </a:r>
            <a:endParaRPr lang="fr-CA" sz="1800" dirty="0"/>
          </a:p>
          <a:p>
            <a:pPr lvl="0"/>
            <a:r>
              <a:rPr lang="fr-CA" sz="1800" i="1" dirty="0"/>
              <a:t>Le choc culturel : est une évidence pour tout être humain qui se retrouve dans un nouveau milieu (il peut être climatique, comportemental, religieux, vestimentaire, nutritionnel, etc.); il est très personnel; il faut, donc, y trouver une solution, cas par cas; être connecté aux personnes ayant les mêmes origines et qui auraient connu la même situation peut accélérer l’amortissement du choc culturel</a:t>
            </a:r>
            <a:endParaRPr lang="fr-CA" sz="1800" dirty="0"/>
          </a:p>
          <a:p>
            <a:pPr lvl="0"/>
            <a:r>
              <a:rPr lang="fr-CA" sz="1800" i="1" dirty="0"/>
              <a:t>La barrière linguistique : tout immigrant francophone vivant dans un milieu majoritairement anglophone ne maîtrisant pas l’anglais DEVRAIT l’apprendre, sans perdre son français pour augmenter ses chances de trouver un emploi car les bilingues (français/anglais) ont plus de chance de trouver un emploi que les monolingues français</a:t>
            </a:r>
            <a:endParaRPr lang="fr-CA" sz="1800" dirty="0"/>
          </a:p>
          <a:p>
            <a:endParaRPr lang="fr-CA" sz="1800" dirty="0"/>
          </a:p>
        </p:txBody>
      </p:sp>
      <p:sp>
        <p:nvSpPr>
          <p:cNvPr id="4" name="Date Placeholder 3"/>
          <p:cNvSpPr>
            <a:spLocks noGrp="1"/>
          </p:cNvSpPr>
          <p:nvPr>
            <p:ph type="dt" sz="half" idx="10"/>
          </p:nvPr>
        </p:nvSpPr>
        <p:spPr/>
        <p:txBody>
          <a:bodyPr/>
          <a:lstStyle/>
          <a:p>
            <a:fld id="{E52B9189-4646-4A59-9EC2-7195A84A245B}" type="datetime1">
              <a:rPr lang="fr-CA" smtClean="0"/>
              <a:pPr/>
              <a:t>2014-04-24</a:t>
            </a:fld>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6</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Tree>
    <p:extLst>
      <p:ext uri="{BB962C8B-B14F-4D97-AF65-F5344CB8AC3E}">
        <p14:creationId xmlns:p14="http://schemas.microsoft.com/office/powerpoint/2010/main" xmlns="" val="120973848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fr-CA" b="1" dirty="0" smtClean="0"/>
              <a:t/>
            </a:r>
            <a:br>
              <a:rPr lang="fr-CA" b="1" dirty="0" smtClean="0"/>
            </a:br>
            <a:r>
              <a:rPr lang="fr-CA" b="1" dirty="0" smtClean="0"/>
              <a:t>Bonnes </a:t>
            </a:r>
            <a:r>
              <a:rPr lang="fr-CA" b="1" dirty="0"/>
              <a:t>pratiques</a:t>
            </a:r>
            <a:r>
              <a:rPr lang="fr-CA" dirty="0"/>
              <a:t/>
            </a:r>
            <a:br>
              <a:rPr lang="fr-CA" dirty="0"/>
            </a:br>
            <a:endParaRPr lang="fr-CA" dirty="0"/>
          </a:p>
        </p:txBody>
      </p:sp>
      <p:sp>
        <p:nvSpPr>
          <p:cNvPr id="3" name="Content Placeholder 2"/>
          <p:cNvSpPr>
            <a:spLocks noGrp="1"/>
          </p:cNvSpPr>
          <p:nvPr>
            <p:ph idx="1"/>
          </p:nvPr>
        </p:nvSpPr>
        <p:spPr/>
        <p:txBody>
          <a:bodyPr>
            <a:normAutofit/>
          </a:bodyPr>
          <a:lstStyle/>
          <a:p>
            <a:r>
              <a:rPr lang="fr-CA" sz="2000" i="1" dirty="0"/>
              <a:t>Comment y remédier?</a:t>
            </a:r>
            <a:endParaRPr lang="fr-CA" sz="2000" dirty="0"/>
          </a:p>
          <a:p>
            <a:pPr lvl="0"/>
            <a:r>
              <a:rPr lang="fr-CA" sz="2000" i="1" dirty="0" smtClean="0"/>
              <a:t>Si </a:t>
            </a:r>
            <a:r>
              <a:rPr lang="fr-CA" sz="2000" i="1" dirty="0"/>
              <a:t>vos acquis ne sont pas reconnus, travaillez pour l’équivalence même s’il faut rentrer sur les bancs de l’école; si vous n’avez pas de niveau scolaire, allez </a:t>
            </a:r>
            <a:r>
              <a:rPr lang="fr-CA" sz="2000" i="1" dirty="0" smtClean="0"/>
              <a:t>à l’école </a:t>
            </a:r>
            <a:r>
              <a:rPr lang="fr-CA" sz="2000" i="1" dirty="0"/>
              <a:t>sans tenir compte des conseils de ceux qui ont renoncé à rentrer à l’école : des conseils non payants;</a:t>
            </a:r>
            <a:endParaRPr lang="fr-CA" sz="2000" dirty="0"/>
          </a:p>
          <a:p>
            <a:pPr lvl="0"/>
            <a:r>
              <a:rPr lang="fr-CA" sz="2000" i="1" dirty="0"/>
              <a:t>L’expérience canadienne : il y a plusieurs façons d’acquérir cette expérience : faire du bénévolat; des stages non payants ou de petits emplois de transition vers des emplois plus stables et plus rémunérateurs</a:t>
            </a:r>
            <a:endParaRPr lang="fr-CA" sz="2000" dirty="0"/>
          </a:p>
          <a:p>
            <a:endParaRPr lang="fr-CA" sz="2000" dirty="0"/>
          </a:p>
        </p:txBody>
      </p:sp>
      <p:sp>
        <p:nvSpPr>
          <p:cNvPr id="4" name="Date Placeholder 3"/>
          <p:cNvSpPr>
            <a:spLocks noGrp="1"/>
          </p:cNvSpPr>
          <p:nvPr>
            <p:ph type="dt" sz="half" idx="10"/>
          </p:nvPr>
        </p:nvSpPr>
        <p:spPr/>
        <p:txBody>
          <a:bodyPr/>
          <a:lstStyle/>
          <a:p>
            <a:fld id="{5827E944-82B2-446E-B3C2-78FC2AF9EFD0}" type="datetime1">
              <a:rPr lang="fr-CA" smtClean="0"/>
              <a:pPr/>
              <a:t>2014-04-24</a:t>
            </a:fld>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7</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Tree>
    <p:extLst>
      <p:ext uri="{BB962C8B-B14F-4D97-AF65-F5344CB8AC3E}">
        <p14:creationId xmlns:p14="http://schemas.microsoft.com/office/powerpoint/2010/main" xmlns="" val="301353833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fr-CA" b="1" dirty="0" smtClean="0"/>
              <a:t/>
            </a:r>
            <a:br>
              <a:rPr lang="fr-CA" b="1" dirty="0" smtClean="0"/>
            </a:br>
            <a:r>
              <a:rPr lang="fr-CA" b="1" dirty="0" smtClean="0"/>
              <a:t>Quelques </a:t>
            </a:r>
            <a:r>
              <a:rPr lang="fr-CA" b="1" dirty="0"/>
              <a:t>pistes d’employabilité</a:t>
            </a:r>
            <a:r>
              <a:rPr lang="fr-CA" dirty="0"/>
              <a:t/>
            </a:r>
            <a:br>
              <a:rPr lang="fr-CA" dirty="0"/>
            </a:br>
            <a:endParaRPr lang="fr-CA" dirty="0"/>
          </a:p>
        </p:txBody>
      </p:sp>
      <p:sp>
        <p:nvSpPr>
          <p:cNvPr id="3" name="Content Placeholder 2"/>
          <p:cNvSpPr>
            <a:spLocks noGrp="1"/>
          </p:cNvSpPr>
          <p:nvPr>
            <p:ph idx="1"/>
          </p:nvPr>
        </p:nvSpPr>
        <p:spPr/>
        <p:txBody>
          <a:bodyPr/>
          <a:lstStyle/>
          <a:p>
            <a:pPr lvl="0">
              <a:buFont typeface="Wingdings" panose="05000000000000000000" pitchFamily="2" charset="2"/>
              <a:buChar char="§"/>
            </a:pPr>
            <a:r>
              <a:rPr lang="fr-CA" sz="3600" dirty="0"/>
              <a:t>Travailler dans sa profession</a:t>
            </a:r>
          </a:p>
          <a:p>
            <a:pPr lvl="0">
              <a:buFont typeface="Wingdings" panose="05000000000000000000" pitchFamily="2" charset="2"/>
              <a:buChar char="§"/>
            </a:pPr>
            <a:r>
              <a:rPr lang="fr-CA" sz="3600" dirty="0"/>
              <a:t>Se montrer flexible et travailler dans une discipline alternative</a:t>
            </a:r>
          </a:p>
          <a:p>
            <a:pPr lvl="0">
              <a:buFont typeface="Wingdings" panose="05000000000000000000" pitchFamily="2" charset="2"/>
              <a:buChar char="§"/>
            </a:pPr>
            <a:r>
              <a:rPr lang="fr-CA" sz="3600" dirty="0"/>
              <a:t>Créer sa propre entreprise</a:t>
            </a:r>
          </a:p>
          <a:p>
            <a:endParaRPr lang="fr-CA" dirty="0"/>
          </a:p>
        </p:txBody>
      </p:sp>
      <p:sp>
        <p:nvSpPr>
          <p:cNvPr id="4" name="Date Placeholder 3"/>
          <p:cNvSpPr>
            <a:spLocks noGrp="1"/>
          </p:cNvSpPr>
          <p:nvPr>
            <p:ph type="dt" sz="half" idx="10"/>
          </p:nvPr>
        </p:nvSpPr>
        <p:spPr/>
        <p:txBody>
          <a:bodyPr/>
          <a:lstStyle/>
          <a:p>
            <a:fld id="{290322F6-D236-4EE9-84D8-D8F004341EB8}" type="datetime1">
              <a:rPr lang="fr-CA" smtClean="0"/>
              <a:pPr/>
              <a:t>2014-04-24</a:t>
            </a:fld>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8</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Tree>
    <p:extLst>
      <p:ext uri="{BB962C8B-B14F-4D97-AF65-F5344CB8AC3E}">
        <p14:creationId xmlns:p14="http://schemas.microsoft.com/office/powerpoint/2010/main" xmlns="" val="415000143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fr-CA" b="1" dirty="0" smtClean="0"/>
              <a:t/>
            </a:r>
            <a:br>
              <a:rPr lang="fr-CA" b="1" dirty="0" smtClean="0"/>
            </a:br>
            <a:r>
              <a:rPr lang="fr-CA" b="1" dirty="0" smtClean="0"/>
              <a:t>Conseils </a:t>
            </a:r>
            <a:r>
              <a:rPr lang="fr-CA" b="1" dirty="0"/>
              <a:t>pratiques</a:t>
            </a:r>
            <a:r>
              <a:rPr lang="fr-CA" dirty="0"/>
              <a:t/>
            </a:r>
            <a:br>
              <a:rPr lang="fr-CA" dirty="0"/>
            </a:br>
            <a:endParaRPr lang="fr-CA" dirty="0"/>
          </a:p>
        </p:txBody>
      </p:sp>
      <p:sp>
        <p:nvSpPr>
          <p:cNvPr id="3" name="Content Placeholder 2"/>
          <p:cNvSpPr>
            <a:spLocks noGrp="1"/>
          </p:cNvSpPr>
          <p:nvPr>
            <p:ph idx="1"/>
          </p:nvPr>
        </p:nvSpPr>
        <p:spPr/>
        <p:txBody>
          <a:bodyPr>
            <a:normAutofit/>
          </a:bodyPr>
          <a:lstStyle/>
          <a:p>
            <a:pPr lvl="0">
              <a:buFont typeface="Wingdings" panose="05000000000000000000" pitchFamily="2" charset="2"/>
              <a:buChar char="§"/>
            </a:pPr>
            <a:r>
              <a:rPr lang="fr-CA" sz="2400" dirty="0"/>
              <a:t>Soyez positifs ou positives</a:t>
            </a:r>
          </a:p>
          <a:p>
            <a:pPr lvl="0">
              <a:buFont typeface="Wingdings" panose="05000000000000000000" pitchFamily="2" charset="2"/>
              <a:buChar char="§"/>
            </a:pPr>
            <a:r>
              <a:rPr lang="fr-CA" sz="2400" dirty="0"/>
              <a:t>Soyez honnêtes</a:t>
            </a:r>
          </a:p>
          <a:p>
            <a:pPr lvl="0">
              <a:buFont typeface="Wingdings" panose="05000000000000000000" pitchFamily="2" charset="2"/>
              <a:buChar char="§"/>
            </a:pPr>
            <a:r>
              <a:rPr lang="fr-CA" sz="2400" dirty="0"/>
              <a:t>Vivez dans la limite de vos droits et vos devoirs (vous devez connaître vos droits et vos devoirs)</a:t>
            </a:r>
          </a:p>
          <a:p>
            <a:pPr lvl="0">
              <a:buFont typeface="Wingdings" panose="05000000000000000000" pitchFamily="2" charset="2"/>
              <a:buChar char="§"/>
            </a:pPr>
            <a:r>
              <a:rPr lang="fr-CA" sz="2400" dirty="0"/>
              <a:t>Respectez les lois du Canada</a:t>
            </a:r>
          </a:p>
          <a:p>
            <a:pPr lvl="0">
              <a:buFont typeface="Wingdings" panose="05000000000000000000" pitchFamily="2" charset="2"/>
              <a:buChar char="§"/>
            </a:pPr>
            <a:r>
              <a:rPr lang="fr-CA" sz="2400" dirty="0"/>
              <a:t>Se montrer proactif ou proactive : ne jamais abandonner (NEVER GIVE UP)</a:t>
            </a:r>
          </a:p>
          <a:p>
            <a:pPr>
              <a:buFont typeface="Wingdings" panose="05000000000000000000" pitchFamily="2" charset="2"/>
              <a:buChar char="§"/>
            </a:pPr>
            <a:endParaRPr lang="fr-CA" sz="2400" dirty="0"/>
          </a:p>
        </p:txBody>
      </p:sp>
      <p:sp>
        <p:nvSpPr>
          <p:cNvPr id="4" name="Date Placeholder 3"/>
          <p:cNvSpPr>
            <a:spLocks noGrp="1"/>
          </p:cNvSpPr>
          <p:nvPr>
            <p:ph type="dt" sz="half" idx="10"/>
          </p:nvPr>
        </p:nvSpPr>
        <p:spPr/>
        <p:txBody>
          <a:bodyPr/>
          <a:lstStyle/>
          <a:p>
            <a:fld id="{D7DAA954-745B-45B0-ADB7-46B0A9509B68}" type="datetime1">
              <a:rPr lang="fr-CA" smtClean="0"/>
              <a:pPr/>
              <a:t>2014-04-24</a:t>
            </a:fld>
            <a:endParaRPr lang="fr-CA"/>
          </a:p>
        </p:txBody>
      </p:sp>
      <p:sp>
        <p:nvSpPr>
          <p:cNvPr id="5" name="Slide Number Placeholder 4"/>
          <p:cNvSpPr>
            <a:spLocks noGrp="1"/>
          </p:cNvSpPr>
          <p:nvPr>
            <p:ph type="sldNum" sz="quarter" idx="12"/>
          </p:nvPr>
        </p:nvSpPr>
        <p:spPr/>
        <p:txBody>
          <a:bodyPr/>
          <a:lstStyle/>
          <a:p>
            <a:fld id="{ACA9377C-8F9E-4BB7-8A5C-DFFD8C3E7B01}" type="slidenum">
              <a:rPr lang="fr-CA" smtClean="0"/>
              <a:pPr/>
              <a:t>9</a:t>
            </a:fld>
            <a:endParaRPr lang="fr-CA"/>
          </a:p>
        </p:txBody>
      </p:sp>
      <p:sp>
        <p:nvSpPr>
          <p:cNvPr id="6" name="Footer Placeholder 5"/>
          <p:cNvSpPr>
            <a:spLocks noGrp="1"/>
          </p:cNvSpPr>
          <p:nvPr>
            <p:ph type="ftr" sz="quarter" idx="11"/>
          </p:nvPr>
        </p:nvSpPr>
        <p:spPr/>
        <p:txBody>
          <a:bodyPr/>
          <a:lstStyle/>
          <a:p>
            <a:r>
              <a:rPr lang="fr-CA" smtClean="0"/>
              <a:t>Dr. Gaston NK Mabaya, P.Eng.</a:t>
            </a:r>
            <a:endParaRPr lang="fr-CA"/>
          </a:p>
        </p:txBody>
      </p:sp>
    </p:spTree>
    <p:extLst>
      <p:ext uri="{BB962C8B-B14F-4D97-AF65-F5344CB8AC3E}">
        <p14:creationId xmlns:p14="http://schemas.microsoft.com/office/powerpoint/2010/main" xmlns="" val="1182999537"/>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Angles">
  <a:themeElements>
    <a:clrScheme name="Angles">
      <a:dk1>
        <a:srgbClr val="000000"/>
      </a:dk1>
      <a:lt1>
        <a:srgbClr val="FFFFFF"/>
      </a:lt1>
      <a:dk2>
        <a:srgbClr val="434342"/>
      </a:dk2>
      <a:lt2>
        <a:srgbClr val="CDD7D9"/>
      </a:lt2>
      <a:accent1>
        <a:srgbClr val="797B7E"/>
      </a:accent1>
      <a:accent2>
        <a:srgbClr val="F96A1B"/>
      </a:accent2>
      <a:accent3>
        <a:srgbClr val="08A1D9"/>
      </a:accent3>
      <a:accent4>
        <a:srgbClr val="7C984A"/>
      </a:accent4>
      <a:accent5>
        <a:srgbClr val="C2AD8D"/>
      </a:accent5>
      <a:accent6>
        <a:srgbClr val="506E94"/>
      </a:accent6>
      <a:hlink>
        <a:srgbClr val="5F5F5F"/>
      </a:hlink>
      <a:folHlink>
        <a:srgbClr val="969696"/>
      </a:folHlink>
    </a:clrScheme>
    <a:fontScheme name="Angles">
      <a:majorFont>
        <a:latin typeface="Franklin Gothic Medium"/>
        <a:ea typeface=""/>
        <a:cs typeface=""/>
        <a:font script="Jpan" typeface="HG創英角ｺﾞｼｯｸUB"/>
        <a:font script="Hang" typeface="돋움"/>
        <a:font script="Hans" typeface="微软雅黑"/>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Franklin Gothic Book"/>
        <a:ea typeface=""/>
        <a:cs typeface=""/>
        <a:font script="Jpan" typeface="ＭＳ Ｐゴシック"/>
        <a:font script="Hang" typeface="맑은 고딕"/>
        <a:font script="Hans" typeface="隶书"/>
        <a:font script="Hant" typeface="新細明體"/>
        <a:font script="Arab" typeface="Arial"/>
        <a:font script="Hebr" typeface="Arial"/>
        <a:font script="Thai" typeface="Cord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ngle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20400000"/>
            </a:lightRig>
          </a:scene3d>
          <a:sp3d contourW="6350">
            <a:bevelT w="41275" h="19050" prst="angle"/>
            <a:contourClr>
              <a:schemeClr val="phClr">
                <a:shade val="25000"/>
                <a:satMod val="150000"/>
              </a:schemeClr>
            </a:contourClr>
          </a:sp3d>
        </a:effectStyle>
      </a:effectStyleLst>
      <a:bgFillStyleLst>
        <a:solidFill>
          <a:schemeClr val="phClr"/>
        </a:solidFill>
        <a:blipFill rotWithShape="1">
          <a:blip xmlns:r="http://schemas.openxmlformats.org/officeDocument/2006/relationships" r:embed="rId1">
            <a:duotone>
              <a:schemeClr val="phClr">
                <a:tint val="90000"/>
                <a:shade val="85000"/>
              </a:schemeClr>
              <a:schemeClr val="phClr">
                <a:tint val="95000"/>
                <a:shade val="99000"/>
              </a:schemeClr>
            </a:duotone>
          </a:blip>
          <a:tile tx="0" ty="0" sx="100000" sy="100000" flip="none" algn="tl"/>
        </a:blipFill>
        <a:blipFill rotWithShape="1">
          <a:blip xmlns:r="http://schemas.openxmlformats.org/officeDocument/2006/relationships" r:embed="rId2">
            <a:duotone>
              <a:schemeClr val="phClr">
                <a:tint val="93000"/>
                <a:shade val="85000"/>
              </a:schemeClr>
              <a:schemeClr val="phClr">
                <a:tint val="96000"/>
                <a:shade val="99000"/>
              </a:schemeClr>
            </a:duotone>
          </a:blip>
          <a:tile tx="0" ty="0" sx="90000" sy="9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Angles</Template>
  <TotalTime>46</TotalTime>
  <Words>462</Words>
  <Application>Microsoft Office PowerPoint</Application>
  <PresentationFormat>On-screen Show (4:3)</PresentationFormat>
  <Paragraphs>83</Paragraphs>
  <Slides>10</Slides>
  <Notes>10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Angles</vt:lpstr>
      <vt:lpstr>CONFÉRENCE FRANCOPHONE TORONTO – 24 avril 2014</vt:lpstr>
      <vt:lpstr> Introduction </vt:lpstr>
      <vt:lpstr>définitions</vt:lpstr>
      <vt:lpstr> Intégration économique </vt:lpstr>
      <vt:lpstr> Bonnes pratiques </vt:lpstr>
      <vt:lpstr> Bonnes pratiques </vt:lpstr>
      <vt:lpstr> Bonnes pratiques </vt:lpstr>
      <vt:lpstr> Quelques pistes d’employabilité </vt:lpstr>
      <vt:lpstr> Conseils pratiques </vt:lpstr>
      <vt:lpstr>Slide 10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CONFÉRENCE FRANCOPHONE TORONTO – 24 avril 2014</dc:title>
  <dc:creator>Fujitsu</dc:creator>
  <cp:lastModifiedBy>gp</cp:lastModifiedBy>
  <cp:revision>10</cp:revision>
  <dcterms:created xsi:type="dcterms:W3CDTF">2014-04-24T03:58:01Z</dcterms:created>
  <dcterms:modified xsi:type="dcterms:W3CDTF">2014-04-24T17:21:16Z</dcterms:modified>
</cp:coreProperties>
</file>

<file path=docProps/thumbnail.jpeg>
</file>